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800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46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64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20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91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79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70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87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75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68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7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D27258B-3A25-4B4E-A8DB-DC60DED801CA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06C59C5-B7E6-4140-8590-026314DA28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8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rmany - Wikipedia">
            <a:extLst>
              <a:ext uri="{FF2B5EF4-FFF2-40B4-BE49-F238E27FC236}">
                <a16:creationId xmlns:a16="http://schemas.microsoft.com/office/drawing/2014/main" id="{1165D12A-176C-435F-9DA1-538BB894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51460"/>
            <a:ext cx="10591800" cy="63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B13B77-9FF2-487D-AB5D-F7EAE31E3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98900"/>
            <a:ext cx="9144000" cy="2387600"/>
          </a:xfrm>
        </p:spPr>
        <p:txBody>
          <a:bodyPr/>
          <a:lstStyle/>
          <a:p>
            <a:r>
              <a:rPr lang="de-DE" dirty="0"/>
              <a:t>GERMAN CULTURE – WHAT DID WE LEARN</a:t>
            </a:r>
          </a:p>
        </p:txBody>
      </p:sp>
    </p:spTree>
    <p:extLst>
      <p:ext uri="{BB962C8B-B14F-4D97-AF65-F5344CB8AC3E}">
        <p14:creationId xmlns:p14="http://schemas.microsoft.com/office/powerpoint/2010/main" val="317395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D3713-4DD2-46B3-8F53-CD38A6F43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-290068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de-DE" sz="5400" b="1" dirty="0"/>
              <a:t>Rich </a:t>
            </a:r>
            <a:r>
              <a:rPr lang="de-DE" sz="5400" b="1" dirty="0" err="1"/>
              <a:t>history</a:t>
            </a:r>
            <a:endParaRPr lang="de-DE" sz="54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58BBE9-4F2A-4C1A-AFF4-6377D2A5B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48" y="1092708"/>
            <a:ext cx="10058400" cy="4050792"/>
          </a:xfrm>
        </p:spPr>
        <p:txBody>
          <a:bodyPr/>
          <a:lstStyle/>
          <a:p>
            <a:r>
              <a:rPr lang="en-US" dirty="0"/>
              <a:t> Is known for its long and rich history</a:t>
            </a:r>
          </a:p>
          <a:p>
            <a:r>
              <a:rPr lang="en-US" dirty="0"/>
              <a:t>Built a lot of church</a:t>
            </a:r>
          </a:p>
          <a:p>
            <a:r>
              <a:rPr lang="en-US" dirty="0"/>
              <a:t>Mosque</a:t>
            </a:r>
            <a:endParaRPr lang="de-DE" dirty="0"/>
          </a:p>
        </p:txBody>
      </p:sp>
      <p:pic>
        <p:nvPicPr>
          <p:cNvPr id="2058" name="Picture 10" descr="http://www.yeseurope.net/uploads/6/2/6/3/62636073/whatsapp-image-2022-10-25-at-17-28-38_orig.jpeg">
            <a:extLst>
              <a:ext uri="{FF2B5EF4-FFF2-40B4-BE49-F238E27FC236}">
                <a16:creationId xmlns:a16="http://schemas.microsoft.com/office/drawing/2014/main" id="{8F9FE8E8-03FB-413A-84A6-2D0B3AC9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90" y="1848444"/>
            <a:ext cx="3623817" cy="48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logne's mosques to play call to prayer on loudspeakers – DW – 10/11/2021">
            <a:extLst>
              <a:ext uri="{FF2B5EF4-FFF2-40B4-BE49-F238E27FC236}">
                <a16:creationId xmlns:a16="http://schemas.microsoft.com/office/drawing/2014/main" id="{DCAC5684-B021-4B1E-8648-36848A91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9" y="3118104"/>
            <a:ext cx="5631386" cy="31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4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1E8F0-5062-4503-B470-0D75BEFF8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-11887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 err="1"/>
              <a:t>world</a:t>
            </a:r>
            <a:r>
              <a:rPr lang="de-DE" sz="4800" b="1"/>
              <a:t> War</a:t>
            </a:r>
            <a:endParaRPr lang="de-DE" sz="48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7A5721-976B-4FCE-9136-6CC10423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490472"/>
            <a:ext cx="10058400" cy="4050792"/>
          </a:xfrm>
        </p:spPr>
        <p:txBody>
          <a:bodyPr/>
          <a:lstStyle/>
          <a:p>
            <a:r>
              <a:rPr lang="en-US" dirty="0"/>
              <a:t> The leader of the Central Powers, which included Austria-Hungary </a:t>
            </a:r>
          </a:p>
          <a:p>
            <a:r>
              <a:rPr lang="en-US" dirty="0"/>
              <a:t>Innocent </a:t>
            </a:r>
            <a:r>
              <a:rPr lang="en-US" dirty="0" err="1"/>
              <a:t>jewish</a:t>
            </a:r>
            <a:r>
              <a:rPr lang="en-US" dirty="0"/>
              <a:t> people were killed</a:t>
            </a:r>
            <a:r>
              <a:rPr lang="de-DE" dirty="0"/>
              <a:t> in </a:t>
            </a: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camps</a:t>
            </a:r>
            <a:endParaRPr lang="de-DE" dirty="0"/>
          </a:p>
          <a:p>
            <a:endParaRPr lang="en-US" dirty="0"/>
          </a:p>
        </p:txBody>
      </p:sp>
      <p:pic>
        <p:nvPicPr>
          <p:cNvPr id="6146" name="Picture 2" descr="Poland: German WWII damage worth $1.3 trillion – DW – 09/01/2022">
            <a:extLst>
              <a:ext uri="{FF2B5EF4-FFF2-40B4-BE49-F238E27FC236}">
                <a16:creationId xmlns:a16="http://schemas.microsoft.com/office/drawing/2014/main" id="{26029274-DBD0-44FA-9D44-E53E641F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98" y="2858646"/>
            <a:ext cx="4907028" cy="27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ncentration Camps, 1933–1939 | Holocaust Encyclopedia">
            <a:extLst>
              <a:ext uri="{FF2B5EF4-FFF2-40B4-BE49-F238E27FC236}">
                <a16:creationId xmlns:a16="http://schemas.microsoft.com/office/drawing/2014/main" id="{3D6F1DF3-C004-492E-8A3B-B8CD55B9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28" y="2887074"/>
            <a:ext cx="3731172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er streamt Sophies Entscheidung? Film online schauen">
            <a:extLst>
              <a:ext uri="{FF2B5EF4-FFF2-40B4-BE49-F238E27FC236}">
                <a16:creationId xmlns:a16="http://schemas.microsoft.com/office/drawing/2014/main" id="{2AB541CC-9239-4830-BC4F-810043F1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2887074"/>
            <a:ext cx="2675256" cy="357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68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65638-4121-400A-853E-720399FC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CARS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7D4035-E8AC-4BBA-9299-5355AB71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7" y="1966976"/>
            <a:ext cx="10058400" cy="4050792"/>
          </a:xfrm>
        </p:spPr>
        <p:txBody>
          <a:bodyPr/>
          <a:lstStyle/>
          <a:p>
            <a:r>
              <a:rPr lang="en-US" dirty="0"/>
              <a:t> Symbolize freedom lifestyle and power</a:t>
            </a:r>
          </a:p>
          <a:p>
            <a:r>
              <a:rPr lang="en-US" dirty="0" err="1"/>
              <a:t>Bmw</a:t>
            </a:r>
            <a:endParaRPr lang="en-US" dirty="0"/>
          </a:p>
          <a:p>
            <a:r>
              <a:rPr lang="en-US" dirty="0" err="1"/>
              <a:t>mercedes</a:t>
            </a:r>
            <a:endParaRPr lang="de-DE" dirty="0"/>
          </a:p>
        </p:txBody>
      </p:sp>
      <p:pic>
        <p:nvPicPr>
          <p:cNvPr id="5122" name="Picture 2" descr="BMW M3 - autobild.de">
            <a:extLst>
              <a:ext uri="{FF2B5EF4-FFF2-40B4-BE49-F238E27FC236}">
                <a16:creationId xmlns:a16="http://schemas.microsoft.com/office/drawing/2014/main" id="{A6D668D1-D3A8-4A4B-B760-E25269608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25" y="3657092"/>
            <a:ext cx="4829998" cy="271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ercedes-Benz AMG GT 50 Edition (557cv) (3p), 264.000€ - Auto SAPO">
            <a:extLst>
              <a:ext uri="{FF2B5EF4-FFF2-40B4-BE49-F238E27FC236}">
                <a16:creationId xmlns:a16="http://schemas.microsoft.com/office/drawing/2014/main" id="{89D1D25F-29D4-4EE7-B5EF-97B0DAD7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87" y="3657092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9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90A94-0085-407C-A003-25BD3F46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Food and </a:t>
            </a:r>
            <a:r>
              <a:rPr lang="de-DE" dirty="0" err="1"/>
              <a:t>drinks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7EFBBF-64EA-4E53-A5D5-1ABC2D23C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Fried </a:t>
            </a:r>
            <a:r>
              <a:rPr lang="de-DE" dirty="0" err="1"/>
              <a:t>potatoes</a:t>
            </a:r>
            <a:r>
              <a:rPr lang="de-DE" dirty="0"/>
              <a:t> </a:t>
            </a:r>
          </a:p>
          <a:p>
            <a:r>
              <a:rPr lang="de-DE" dirty="0"/>
              <a:t>Curry </a:t>
            </a:r>
            <a:r>
              <a:rPr lang="de-DE" dirty="0" err="1"/>
              <a:t>wurst</a:t>
            </a:r>
            <a:r>
              <a:rPr lang="de-DE" dirty="0"/>
              <a:t> </a:t>
            </a:r>
          </a:p>
          <a:p>
            <a:r>
              <a:rPr lang="de-DE" dirty="0" err="1"/>
              <a:t>Pretzel</a:t>
            </a:r>
            <a:endParaRPr lang="de-DE" dirty="0"/>
          </a:p>
          <a:p>
            <a:r>
              <a:rPr lang="de-DE" dirty="0"/>
              <a:t>Bier</a:t>
            </a:r>
          </a:p>
          <a:p>
            <a:r>
              <a:rPr lang="de-DE" dirty="0"/>
              <a:t>Stew </a:t>
            </a:r>
          </a:p>
          <a:p>
            <a:endParaRPr lang="de-DE" dirty="0"/>
          </a:p>
        </p:txBody>
      </p:sp>
      <p:pic>
        <p:nvPicPr>
          <p:cNvPr id="4100" name="Picture 4" descr="Irish Stew – irischer Lamm-Kartoffel-Eintopf | Rezept | FOODBOOM">
            <a:extLst>
              <a:ext uri="{FF2B5EF4-FFF2-40B4-BE49-F238E27FC236}">
                <a16:creationId xmlns:a16="http://schemas.microsoft.com/office/drawing/2014/main" id="{0EB27AE0-E35F-411E-A53E-629F24F8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38" y="3819921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eutsches Bier: So viel Alkohol enthält das Oktoberfest-Bier im Vergleich  zum restlichen deutschen Bier | GQ Germany">
            <a:extLst>
              <a:ext uri="{FF2B5EF4-FFF2-40B4-BE49-F238E27FC236}">
                <a16:creationId xmlns:a16="http://schemas.microsoft.com/office/drawing/2014/main" id="{F32201A7-8B89-4C2F-BE9F-6C8CE342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718719"/>
            <a:ext cx="4610100" cy="25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uthentic German Soft Pretzel (Laugenbrezeln) Recipe">
            <a:extLst>
              <a:ext uri="{FF2B5EF4-FFF2-40B4-BE49-F238E27FC236}">
                <a16:creationId xmlns:a16="http://schemas.microsoft.com/office/drawing/2014/main" id="{39F72931-A041-4860-A9D8-4EEFD8A76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789635"/>
            <a:ext cx="3136899" cy="23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217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E6299-69A7-45AE-BCED-014A569AC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848" y="-305563"/>
            <a:ext cx="10058400" cy="1609344"/>
          </a:xfrm>
        </p:spPr>
        <p:txBody>
          <a:bodyPr/>
          <a:lstStyle/>
          <a:p>
            <a:r>
              <a:rPr lang="de-DE" dirty="0"/>
              <a:t>Carnival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06379F-4799-45AA-A981-9ABFBBDA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36" y="808483"/>
            <a:ext cx="10058400" cy="4050792"/>
          </a:xfrm>
        </p:spPr>
        <p:txBody>
          <a:bodyPr/>
          <a:lstStyle/>
          <a:p>
            <a:r>
              <a:rPr lang="de-DE" dirty="0"/>
              <a:t>Drink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bier</a:t>
            </a:r>
            <a:endParaRPr lang="de-DE" dirty="0"/>
          </a:p>
          <a:p>
            <a:r>
              <a:rPr lang="de-DE" dirty="0" err="1"/>
              <a:t>Cheap</a:t>
            </a:r>
            <a:endParaRPr lang="de-DE" dirty="0"/>
          </a:p>
          <a:p>
            <a:r>
              <a:rPr lang="de-DE" dirty="0"/>
              <a:t>Meeting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people</a:t>
            </a:r>
            <a:endParaRPr lang="de-DE" dirty="0"/>
          </a:p>
          <a:p>
            <a:r>
              <a:rPr lang="de-DE" dirty="0"/>
              <a:t>Brings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together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C5FA9E-3B6D-43D2-B622-10966D932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21856"/>
          <a:stretch/>
        </p:blipFill>
        <p:spPr>
          <a:xfrm>
            <a:off x="8655391" y="347727"/>
            <a:ext cx="2389037" cy="20701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43FA41-09C6-4341-8605-A28A2233A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33879"/>
            <a:ext cx="5147056" cy="38602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7383F5-5251-44E1-ABC1-3507A2AA4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2" y="2983198"/>
            <a:ext cx="4947964" cy="371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3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EC40D-ED82-48E7-AEBA-7C3F510B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i="1" dirty="0" err="1">
                <a:solidFill>
                  <a:schemeClr val="tx2">
                    <a:lumMod val="50000"/>
                  </a:schemeClr>
                </a:solidFill>
              </a:rPr>
              <a:t>Typical</a:t>
            </a:r>
            <a:r>
              <a:rPr lang="de-DE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b="1" i="1" dirty="0" err="1">
                <a:solidFill>
                  <a:schemeClr val="tx2">
                    <a:lumMod val="50000"/>
                  </a:schemeClr>
                </a:solidFill>
              </a:rPr>
              <a:t>characteristics</a:t>
            </a:r>
            <a:endParaRPr lang="de-DE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C5C7E6-F4C4-4A8F-9724-4DEF6E02A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8225"/>
            <a:ext cx="10515600" cy="4351338"/>
          </a:xfrm>
        </p:spPr>
        <p:txBody>
          <a:bodyPr/>
          <a:lstStyle/>
          <a:p>
            <a:r>
              <a:rPr lang="de-DE" i="1" dirty="0" err="1">
                <a:solidFill>
                  <a:srgbClr val="C00000"/>
                </a:solidFill>
              </a:rPr>
              <a:t>Hate</a:t>
            </a:r>
            <a:r>
              <a:rPr lang="de-DE" i="1" dirty="0">
                <a:solidFill>
                  <a:srgbClr val="C00000"/>
                </a:solidFill>
              </a:rPr>
              <a:t> </a:t>
            </a:r>
            <a:r>
              <a:rPr lang="de-DE" i="1" dirty="0" err="1">
                <a:solidFill>
                  <a:srgbClr val="C00000"/>
                </a:solidFill>
              </a:rPr>
              <a:t>being</a:t>
            </a:r>
            <a:r>
              <a:rPr lang="de-DE" i="1" dirty="0">
                <a:solidFill>
                  <a:srgbClr val="C00000"/>
                </a:solidFill>
              </a:rPr>
              <a:t> </a:t>
            </a:r>
            <a:r>
              <a:rPr lang="de-DE" i="1" dirty="0" err="1">
                <a:solidFill>
                  <a:srgbClr val="C00000"/>
                </a:solidFill>
              </a:rPr>
              <a:t>late</a:t>
            </a:r>
            <a:r>
              <a:rPr lang="de-DE" i="1" dirty="0">
                <a:solidFill>
                  <a:srgbClr val="C00000"/>
                </a:solidFill>
              </a:rPr>
              <a:t>     </a:t>
            </a:r>
            <a:r>
              <a:rPr lang="de-DE" dirty="0"/>
              <a:t>	</a:t>
            </a:r>
            <a:r>
              <a:rPr lang="de-DE" i="1" dirty="0">
                <a:solidFill>
                  <a:srgbClr val="C00000"/>
                </a:solidFill>
              </a:rPr>
              <a:t>Save </a:t>
            </a:r>
            <a:r>
              <a:rPr lang="de-DE" i="1" dirty="0" err="1">
                <a:solidFill>
                  <a:srgbClr val="C00000"/>
                </a:solidFill>
              </a:rPr>
              <a:t>money</a:t>
            </a:r>
            <a:r>
              <a:rPr lang="de-DE" i="1" dirty="0">
                <a:solidFill>
                  <a:srgbClr val="C00000"/>
                </a:solidFill>
              </a:rPr>
              <a:t> 	</a:t>
            </a:r>
            <a:r>
              <a:rPr lang="de-DE" dirty="0"/>
              <a:t>				</a:t>
            </a:r>
            <a:r>
              <a:rPr lang="de-DE" i="1" dirty="0" err="1">
                <a:solidFill>
                  <a:srgbClr val="C00000"/>
                </a:solidFill>
              </a:rPr>
              <a:t>Stingy</a:t>
            </a:r>
            <a:r>
              <a:rPr lang="de-DE" i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074" name="Picture 2" descr="Wie steht es um die Erweiterung der Eurozone? – EURACTIV.de">
            <a:extLst>
              <a:ext uri="{FF2B5EF4-FFF2-40B4-BE49-F238E27FC236}">
                <a16:creationId xmlns:a16="http://schemas.microsoft.com/office/drawing/2014/main" id="{28485E9D-F102-4079-9562-97DE08ED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49" y="2465264"/>
            <a:ext cx="3680133" cy="206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NALD DUCK - Puzzle Factory">
            <a:extLst>
              <a:ext uri="{FF2B5EF4-FFF2-40B4-BE49-F238E27FC236}">
                <a16:creationId xmlns:a16="http://schemas.microsoft.com/office/drawing/2014/main" id="{82123556-2282-488C-AF1D-119F1D2E3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2" y="1690688"/>
            <a:ext cx="3255962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uchergebnis auf Amazon.de für: Wall Clocks - Wanduhren ...">
            <a:extLst>
              <a:ext uri="{FF2B5EF4-FFF2-40B4-BE49-F238E27FC236}">
                <a16:creationId xmlns:a16="http://schemas.microsoft.com/office/drawing/2014/main" id="{33657A19-1511-46A3-98D6-11868B1DB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0" y="20955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856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C6E36-37C6-4E04-8F6F-3746C9B9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pic>
        <p:nvPicPr>
          <p:cNvPr id="8194" name="Picture 2" descr="Hands Thighs Person - Free vector graphic on Pixabay">
            <a:extLst>
              <a:ext uri="{FF2B5EF4-FFF2-40B4-BE49-F238E27FC236}">
                <a16:creationId xmlns:a16="http://schemas.microsoft.com/office/drawing/2014/main" id="{9AD7141A-21A9-4245-8485-94F012B7C8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120900"/>
            <a:ext cx="607695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53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zart">
  <a:themeElements>
    <a:clrScheme name="Holzar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lzart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lzar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TM03090434[[fn=Holzart]]</Template>
  <TotalTime>0</TotalTime>
  <Words>94</Words>
  <Application>Microsoft Office PowerPoint</Application>
  <PresentationFormat>Breitbild</PresentationFormat>
  <Paragraphs>26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Rockwell</vt:lpstr>
      <vt:lpstr>Rockwell Condensed</vt:lpstr>
      <vt:lpstr>Wingdings</vt:lpstr>
      <vt:lpstr>Holzart</vt:lpstr>
      <vt:lpstr>GERMAN CULTURE – WHAT DID WE LEARN</vt:lpstr>
      <vt:lpstr>Rich history</vt:lpstr>
      <vt:lpstr>world War</vt:lpstr>
      <vt:lpstr>CARS</vt:lpstr>
      <vt:lpstr>Food and drinks</vt:lpstr>
      <vt:lpstr>Carnival </vt:lpstr>
      <vt:lpstr>Typical characteristics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CULTURE – WHAT DID WE LEARN</dc:title>
  <dc:creator>Strack, Jennifer</dc:creator>
  <cp:lastModifiedBy>Strack, Jennifer</cp:lastModifiedBy>
  <cp:revision>9</cp:revision>
  <dcterms:created xsi:type="dcterms:W3CDTF">2022-10-28T08:31:00Z</dcterms:created>
  <dcterms:modified xsi:type="dcterms:W3CDTF">2022-10-28T09:53:50Z</dcterms:modified>
</cp:coreProperties>
</file>