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5743" y="1290437"/>
            <a:ext cx="7766936" cy="1646302"/>
          </a:xfrm>
        </p:spPr>
        <p:txBody>
          <a:bodyPr/>
          <a:lstStyle/>
          <a:p>
            <a:pPr algn="ctr"/>
            <a:r>
              <a:rPr lang="en-US" b="1" dirty="0" smtClean="0"/>
              <a:t>ACCOMODATION HU</a:t>
            </a:r>
            <a:r>
              <a:rPr lang="hr-HR" b="1" dirty="0" smtClean="0"/>
              <a:t>NT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5026" y="3252047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hr-HR" sz="4400" dirty="0" smtClean="0"/>
              <a:t>- Workshop-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3537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006" y="565288"/>
            <a:ext cx="8596668" cy="1320800"/>
          </a:xfrm>
        </p:spPr>
        <p:txBody>
          <a:bodyPr/>
          <a:lstStyle/>
          <a:p>
            <a:r>
              <a:rPr lang="hr-HR" b="1" u="sng" dirty="0" smtClean="0"/>
              <a:t>TASK 1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You </a:t>
            </a:r>
            <a:r>
              <a:rPr lang="hr-HR" sz="2800" dirty="0" err="1" smtClean="0"/>
              <a:t>have</a:t>
            </a:r>
            <a:r>
              <a:rPr lang="hr-HR" sz="2800" dirty="0" smtClean="0"/>
              <a:t> </a:t>
            </a:r>
            <a:r>
              <a:rPr lang="hr-HR" sz="2800" dirty="0" err="1" smtClean="0"/>
              <a:t>found</a:t>
            </a:r>
            <a:r>
              <a:rPr lang="hr-HR" sz="2800" dirty="0" smtClean="0"/>
              <a:t> a </a:t>
            </a:r>
            <a:r>
              <a:rPr lang="hr-HR" sz="2800" dirty="0" err="1" smtClean="0"/>
              <a:t>job</a:t>
            </a:r>
            <a:r>
              <a:rPr lang="hr-HR" sz="2800" dirty="0" smtClean="0"/>
              <a:t> </a:t>
            </a:r>
            <a:r>
              <a:rPr lang="hr-HR" sz="2800" dirty="0" err="1" smtClean="0"/>
              <a:t>in</a:t>
            </a:r>
            <a:r>
              <a:rPr lang="hr-HR" sz="2800" dirty="0" smtClean="0"/>
              <a:t> one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two</a:t>
            </a:r>
            <a:r>
              <a:rPr lang="hr-HR" sz="2800" dirty="0" smtClean="0"/>
              <a:t> </a:t>
            </a:r>
            <a:r>
              <a:rPr lang="hr-HR" sz="2800" dirty="0" err="1" smtClean="0"/>
              <a:t>biggest</a:t>
            </a:r>
            <a:r>
              <a:rPr lang="hr-HR" sz="2800" dirty="0" smtClean="0"/>
              <a:t> hotel </a:t>
            </a:r>
            <a:r>
              <a:rPr lang="hr-HR" sz="2800" dirty="0" err="1" smtClean="0"/>
              <a:t>companies</a:t>
            </a:r>
            <a:r>
              <a:rPr lang="hr-HR" sz="2800" dirty="0" smtClean="0"/>
              <a:t> </a:t>
            </a:r>
            <a:r>
              <a:rPr lang="hr-HR" sz="2800" dirty="0" err="1" smtClean="0"/>
              <a:t>in</a:t>
            </a:r>
            <a:r>
              <a:rPr lang="hr-HR" sz="2800" dirty="0" smtClean="0"/>
              <a:t> </a:t>
            </a:r>
            <a:r>
              <a:rPr lang="hr-HR" sz="2800" dirty="0" err="1" smtClean="0"/>
              <a:t>our</a:t>
            </a:r>
            <a:r>
              <a:rPr lang="hr-HR" sz="2800" dirty="0" smtClean="0"/>
              <a:t> </a:t>
            </a:r>
            <a:r>
              <a:rPr lang="hr-HR" sz="2800" dirty="0" err="1" smtClean="0"/>
              <a:t>region</a:t>
            </a:r>
            <a:r>
              <a:rPr lang="hr-HR" sz="2800" dirty="0" smtClean="0"/>
              <a:t>: VALAMAR RIVIERA </a:t>
            </a:r>
            <a:r>
              <a:rPr lang="hr-HR" sz="2800" dirty="0" err="1" smtClean="0"/>
              <a:t>or</a:t>
            </a:r>
            <a:r>
              <a:rPr lang="hr-HR" sz="2800" dirty="0" smtClean="0"/>
              <a:t> PLAVA LAGUNA.</a:t>
            </a:r>
          </a:p>
          <a:p>
            <a:endParaRPr lang="hr-HR" sz="2800" dirty="0"/>
          </a:p>
          <a:p>
            <a:r>
              <a:rPr lang="hr-HR" sz="2800" dirty="0" err="1" smtClean="0"/>
              <a:t>Choose</a:t>
            </a:r>
            <a:r>
              <a:rPr lang="hr-HR" sz="2800" dirty="0" smtClean="0"/>
              <a:t> one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companies</a:t>
            </a:r>
            <a:r>
              <a:rPr lang="hr-HR" sz="2800" dirty="0" smtClean="0"/>
              <a:t>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 smtClean="0"/>
              <a:t>find</a:t>
            </a:r>
            <a:r>
              <a:rPr lang="hr-HR" sz="2800" dirty="0" smtClean="0"/>
              <a:t> </a:t>
            </a:r>
            <a:r>
              <a:rPr lang="hr-HR" sz="2800" dirty="0" err="1" smtClean="0"/>
              <a:t>its</a:t>
            </a:r>
            <a:r>
              <a:rPr lang="hr-HR" sz="2800" dirty="0" smtClean="0"/>
              <a:t> </a:t>
            </a:r>
            <a:r>
              <a:rPr lang="hr-HR" sz="2800" dirty="0" err="1" smtClean="0"/>
              <a:t>headquarters</a:t>
            </a:r>
            <a:r>
              <a:rPr lang="hr-HR" sz="2800" dirty="0" smtClean="0"/>
              <a:t> on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city</a:t>
            </a:r>
            <a:r>
              <a:rPr lang="hr-HR" sz="2800" dirty="0" smtClean="0"/>
              <a:t> </a:t>
            </a:r>
            <a:r>
              <a:rPr lang="hr-HR" sz="2800" dirty="0" err="1" smtClean="0"/>
              <a:t>map</a:t>
            </a:r>
            <a:r>
              <a:rPr lang="hr-HR" sz="2800" dirty="0" smtClean="0"/>
              <a:t>.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845" y="405881"/>
            <a:ext cx="3480313" cy="1639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60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231" y="578069"/>
            <a:ext cx="8596668" cy="1320800"/>
          </a:xfrm>
        </p:spPr>
        <p:txBody>
          <a:bodyPr/>
          <a:lstStyle/>
          <a:p>
            <a:r>
              <a:rPr lang="hr-HR" dirty="0" smtClean="0"/>
              <a:t>TASK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400" dirty="0" smtClean="0"/>
              <a:t>Search online for </a:t>
            </a:r>
            <a:r>
              <a:rPr lang="hr-HR" sz="2400" dirty="0" err="1" smtClean="0"/>
              <a:t>an</a:t>
            </a:r>
            <a:r>
              <a:rPr lang="hr-HR" sz="2400" dirty="0" smtClean="0"/>
              <a:t> </a:t>
            </a:r>
            <a:r>
              <a:rPr lang="hr-HR" sz="2400" dirty="0" err="1" smtClean="0"/>
              <a:t>accomodation</a:t>
            </a:r>
            <a:r>
              <a:rPr lang="hr-HR" sz="2400" dirty="0" smtClean="0"/>
              <a:t> for a </a:t>
            </a:r>
            <a:r>
              <a:rPr lang="hr-HR" sz="2400" dirty="0" err="1" smtClean="0"/>
              <a:t>longer</a:t>
            </a:r>
            <a:r>
              <a:rPr lang="hr-HR" sz="2400" dirty="0" smtClean="0"/>
              <a:t> period </a:t>
            </a:r>
            <a:r>
              <a:rPr lang="hr-HR" sz="2400" dirty="0" err="1" smtClean="0"/>
              <a:t>of</a:t>
            </a:r>
            <a:r>
              <a:rPr lang="hr-HR" sz="2400" dirty="0" smtClean="0"/>
              <a:t> time </a:t>
            </a:r>
            <a:r>
              <a:rPr lang="hr-HR" sz="2400" dirty="0" err="1" smtClean="0"/>
              <a:t>in</a:t>
            </a:r>
            <a:r>
              <a:rPr lang="hr-HR" sz="2400" dirty="0" smtClean="0"/>
              <a:t> Poreč.</a:t>
            </a:r>
          </a:p>
          <a:p>
            <a:r>
              <a:rPr lang="hr-HR" sz="2400" dirty="0" err="1" smtClean="0"/>
              <a:t>Find</a:t>
            </a:r>
            <a:r>
              <a:rPr lang="hr-HR" sz="2400" dirty="0" smtClean="0"/>
              <a:t> a </a:t>
            </a:r>
            <a:r>
              <a:rPr lang="hr-HR" sz="2400" dirty="0" err="1" smtClean="0"/>
              <a:t>tourist</a:t>
            </a:r>
            <a:r>
              <a:rPr lang="hr-HR" sz="2400" dirty="0" smtClean="0"/>
              <a:t> </a:t>
            </a:r>
            <a:r>
              <a:rPr lang="hr-HR" sz="2400" dirty="0" err="1" smtClean="0"/>
              <a:t>or</a:t>
            </a:r>
            <a:r>
              <a:rPr lang="hr-HR" sz="2400" dirty="0" smtClean="0"/>
              <a:t> a </a:t>
            </a:r>
            <a:r>
              <a:rPr lang="hr-HR" sz="2400" dirty="0" err="1" smtClean="0"/>
              <a:t>real</a:t>
            </a:r>
            <a:r>
              <a:rPr lang="hr-HR" sz="2400" dirty="0" smtClean="0"/>
              <a:t> </a:t>
            </a:r>
            <a:r>
              <a:rPr lang="hr-HR" sz="2400" dirty="0" err="1" smtClean="0"/>
              <a:t>estate</a:t>
            </a:r>
            <a:r>
              <a:rPr lang="hr-HR" sz="2400" dirty="0" smtClean="0"/>
              <a:t> </a:t>
            </a:r>
            <a:r>
              <a:rPr lang="hr-HR" sz="2400" dirty="0" err="1" smtClean="0"/>
              <a:t>agency</a:t>
            </a:r>
            <a:r>
              <a:rPr lang="hr-HR" sz="2400" dirty="0" smtClean="0"/>
              <a:t> to </a:t>
            </a:r>
            <a:r>
              <a:rPr lang="hr-HR" sz="2400" dirty="0" err="1" smtClean="0"/>
              <a:t>help</a:t>
            </a:r>
            <a:r>
              <a:rPr lang="hr-HR" sz="2400" dirty="0" smtClean="0"/>
              <a:t> </a:t>
            </a:r>
            <a:r>
              <a:rPr lang="hr-HR" sz="2400" dirty="0" err="1" smtClean="0"/>
              <a:t>you</a:t>
            </a:r>
            <a:r>
              <a:rPr lang="hr-HR" sz="2400" dirty="0" smtClean="0"/>
              <a:t> </a:t>
            </a:r>
            <a:r>
              <a:rPr lang="hr-HR" sz="2400" dirty="0" err="1" smtClean="0"/>
              <a:t>find</a:t>
            </a:r>
            <a:r>
              <a:rPr lang="hr-HR" sz="2400" dirty="0" smtClean="0"/>
              <a:t> </a:t>
            </a:r>
            <a:r>
              <a:rPr lang="hr-HR" sz="2400" dirty="0" err="1" smtClean="0"/>
              <a:t>accomodation</a:t>
            </a:r>
            <a:r>
              <a:rPr lang="hr-HR" sz="2400" dirty="0" smtClean="0"/>
              <a:t>.</a:t>
            </a:r>
          </a:p>
          <a:p>
            <a:endParaRPr lang="hr-HR" sz="2400" dirty="0"/>
          </a:p>
          <a:p>
            <a:r>
              <a:rPr lang="hr-HR" sz="2400" b="1" u="sng" dirty="0" smtClean="0">
                <a:solidFill>
                  <a:srgbClr val="00B050"/>
                </a:solidFill>
              </a:rPr>
              <a:t>BE </a:t>
            </a:r>
            <a:r>
              <a:rPr lang="hr-HR" sz="2400" u="sng" dirty="0" smtClean="0">
                <a:solidFill>
                  <a:srgbClr val="00B050"/>
                </a:solidFill>
              </a:rPr>
              <a:t>CAREFUL</a:t>
            </a:r>
            <a:r>
              <a:rPr lang="hr-HR" sz="2400" dirty="0" smtClean="0">
                <a:solidFill>
                  <a:srgbClr val="00B050"/>
                </a:solidFill>
              </a:rPr>
              <a:t>! </a:t>
            </a:r>
            <a:r>
              <a:rPr lang="hr-HR" sz="2400" dirty="0" smtClean="0"/>
              <a:t>You </a:t>
            </a:r>
            <a:r>
              <a:rPr lang="hr-HR" sz="2400" dirty="0" err="1" smtClean="0"/>
              <a:t>have</a:t>
            </a:r>
            <a:r>
              <a:rPr lang="hr-HR" sz="2400" dirty="0" smtClean="0"/>
              <a:t> a </a:t>
            </a:r>
            <a:r>
              <a:rPr lang="hr-HR" sz="2400" dirty="0" err="1" smtClean="0"/>
              <a:t>limited</a:t>
            </a:r>
            <a:r>
              <a:rPr lang="hr-HR" sz="2400" dirty="0" smtClean="0"/>
              <a:t> </a:t>
            </a:r>
            <a:r>
              <a:rPr lang="hr-HR" sz="2400" dirty="0" err="1" smtClean="0"/>
              <a:t>budget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400 € </a:t>
            </a:r>
            <a:r>
              <a:rPr lang="hr-HR" sz="2400" dirty="0" err="1" smtClean="0"/>
              <a:t>per</a:t>
            </a:r>
            <a:r>
              <a:rPr lang="hr-HR" sz="2400" dirty="0" smtClean="0"/>
              <a:t> </a:t>
            </a:r>
            <a:r>
              <a:rPr lang="hr-HR" sz="2400" dirty="0" err="1" smtClean="0"/>
              <a:t>month</a:t>
            </a:r>
            <a:r>
              <a:rPr lang="hr-HR" sz="2400" dirty="0" smtClean="0"/>
              <a:t>!</a:t>
            </a:r>
          </a:p>
          <a:p>
            <a:endParaRPr lang="hr-HR" dirty="0"/>
          </a:p>
          <a:p>
            <a:pPr algn="ctr"/>
            <a:r>
              <a:rPr lang="hr-HR" sz="2400" b="1" u="sng" dirty="0">
                <a:solidFill>
                  <a:schemeClr val="accent6">
                    <a:lumMod val="50000"/>
                  </a:schemeClr>
                </a:solidFill>
              </a:rPr>
              <a:t>http://www.myporec.com/hr</a:t>
            </a:r>
            <a:endParaRPr lang="hr-HR" sz="24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311" y="4918951"/>
            <a:ext cx="3807372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40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TASK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On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map</a:t>
            </a:r>
            <a:r>
              <a:rPr lang="hr-HR" sz="2800" dirty="0" smtClean="0"/>
              <a:t>, </a:t>
            </a:r>
            <a:r>
              <a:rPr lang="hr-HR" sz="2800" dirty="0" err="1" smtClean="0"/>
              <a:t>find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easiest</a:t>
            </a:r>
            <a:r>
              <a:rPr lang="hr-HR" sz="2800" dirty="0" smtClean="0"/>
              <a:t>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shortest</a:t>
            </a:r>
            <a:r>
              <a:rPr lang="hr-HR" sz="2800" dirty="0" smtClean="0"/>
              <a:t> </a:t>
            </a:r>
            <a:r>
              <a:rPr lang="hr-HR" sz="2800" dirty="0" err="1" smtClean="0"/>
              <a:t>way</a:t>
            </a:r>
            <a:r>
              <a:rPr lang="hr-HR" sz="2800" dirty="0" smtClean="0"/>
              <a:t> to </a:t>
            </a:r>
            <a:r>
              <a:rPr lang="hr-HR" sz="2800" dirty="0" err="1" smtClean="0"/>
              <a:t>get</a:t>
            </a:r>
            <a:r>
              <a:rPr lang="hr-HR" sz="2800" dirty="0" smtClean="0"/>
              <a:t> to </a:t>
            </a:r>
            <a:r>
              <a:rPr lang="hr-HR" sz="2800" dirty="0" err="1" smtClean="0"/>
              <a:t>work</a:t>
            </a:r>
            <a:r>
              <a:rPr lang="hr-HR" sz="2800" dirty="0" smtClean="0"/>
              <a:t>.</a:t>
            </a:r>
          </a:p>
          <a:p>
            <a:endParaRPr lang="hr-HR" sz="2800" dirty="0" smtClean="0"/>
          </a:p>
          <a:p>
            <a:r>
              <a:rPr lang="hr-HR" sz="2800" dirty="0" err="1" smtClean="0"/>
              <a:t>Calculate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time </a:t>
            </a:r>
            <a:r>
              <a:rPr lang="hr-HR" sz="2800" dirty="0" err="1" smtClean="0"/>
              <a:t>it</a:t>
            </a:r>
            <a:r>
              <a:rPr lang="hr-HR" sz="2800" dirty="0" smtClean="0"/>
              <a:t> </a:t>
            </a:r>
            <a:r>
              <a:rPr lang="hr-HR" sz="2800" dirty="0" err="1" smtClean="0"/>
              <a:t>takes</a:t>
            </a:r>
            <a:r>
              <a:rPr lang="hr-HR" sz="2800" dirty="0" smtClean="0"/>
              <a:t> to </a:t>
            </a:r>
            <a:r>
              <a:rPr lang="hr-HR" sz="2800" dirty="0" err="1" smtClean="0"/>
              <a:t>get</a:t>
            </a:r>
            <a:r>
              <a:rPr lang="hr-HR" sz="2800" dirty="0" smtClean="0"/>
              <a:t> </a:t>
            </a:r>
            <a:r>
              <a:rPr lang="hr-HR" sz="2800" dirty="0" err="1" smtClean="0"/>
              <a:t>there</a:t>
            </a:r>
            <a:r>
              <a:rPr lang="hr-HR" sz="2800" dirty="0" smtClean="0"/>
              <a:t>,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 smtClean="0"/>
              <a:t>think</a:t>
            </a:r>
            <a:r>
              <a:rPr lang="hr-HR" sz="2800" dirty="0" smtClean="0"/>
              <a:t> </a:t>
            </a:r>
            <a:r>
              <a:rPr lang="hr-HR" sz="2800" dirty="0" err="1" smtClean="0"/>
              <a:t>about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means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smtClean="0"/>
              <a:t>transportation </a:t>
            </a:r>
            <a:r>
              <a:rPr lang="hr-HR" sz="2800" dirty="0" err="1" smtClean="0"/>
              <a:t>you</a:t>
            </a:r>
            <a:r>
              <a:rPr lang="hr-HR" sz="2800" dirty="0" smtClean="0"/>
              <a:t> </a:t>
            </a:r>
            <a:r>
              <a:rPr lang="hr-HR" sz="2800" dirty="0" err="1" smtClean="0"/>
              <a:t>would</a:t>
            </a:r>
            <a:r>
              <a:rPr lang="hr-HR" sz="2800" dirty="0" smtClean="0"/>
              <a:t> use </a:t>
            </a:r>
            <a:r>
              <a:rPr lang="hr-HR" sz="2800" dirty="0" err="1" smtClean="0"/>
              <a:t>each</a:t>
            </a:r>
            <a:r>
              <a:rPr lang="hr-HR" sz="2800" dirty="0" smtClean="0"/>
              <a:t> </a:t>
            </a:r>
            <a:r>
              <a:rPr lang="hr-HR" sz="2800" dirty="0" err="1" smtClean="0"/>
              <a:t>day</a:t>
            </a:r>
            <a:r>
              <a:rPr lang="hr-HR" sz="2800" dirty="0" smtClean="0"/>
              <a:t> to </a:t>
            </a:r>
            <a:r>
              <a:rPr lang="hr-HR" sz="2800" dirty="0" err="1" smtClean="0"/>
              <a:t>get</a:t>
            </a:r>
            <a:r>
              <a:rPr lang="hr-HR" sz="2800" dirty="0" smtClean="0"/>
              <a:t> to </a:t>
            </a:r>
            <a:r>
              <a:rPr lang="hr-HR" sz="2800" dirty="0" err="1" smtClean="0"/>
              <a:t>work</a:t>
            </a:r>
            <a:r>
              <a:rPr lang="hr-HR" sz="2800" dirty="0" smtClean="0"/>
              <a:t>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750" y="3184635"/>
            <a:ext cx="2437023" cy="3326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18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135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ACCOMODATION HUNT</vt:lpstr>
      <vt:lpstr>TASK 1</vt:lpstr>
      <vt:lpstr>TASK 2</vt:lpstr>
      <vt:lpstr>TASK 3</vt:lpstr>
    </vt:vector>
  </TitlesOfParts>
  <Company>Doma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ACCOMODATION HUNT -WORKSHOP-</dc:title>
  <dc:creator>Andrea</dc:creator>
  <cp:lastModifiedBy>Andrea</cp:lastModifiedBy>
  <cp:revision>4</cp:revision>
  <dcterms:created xsi:type="dcterms:W3CDTF">2017-09-24T14:35:12Z</dcterms:created>
  <dcterms:modified xsi:type="dcterms:W3CDTF">2017-09-24T15:11:01Z</dcterms:modified>
</cp:coreProperties>
</file>