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5" r:id="rId4"/>
  </p:sldMasterIdLst>
  <p:notesMasterIdLst>
    <p:notesMasterId r:id="rId13"/>
  </p:notesMasterIdLst>
  <p:handoutMasterIdLst>
    <p:handoutMasterId r:id="rId14"/>
  </p:handoutMasterIdLst>
  <p:sldIdLst>
    <p:sldId id="256" r:id="rId5"/>
    <p:sldId id="323" r:id="rId6"/>
    <p:sldId id="309" r:id="rId7"/>
    <p:sldId id="301" r:id="rId8"/>
    <p:sldId id="328" r:id="rId9"/>
    <p:sldId id="320" r:id="rId10"/>
    <p:sldId id="326" r:id="rId11"/>
    <p:sldId id="327"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eur" initials="A"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905" autoAdjust="0"/>
  </p:normalViewPr>
  <p:slideViewPr>
    <p:cSldViewPr snapToGrid="0">
      <p:cViewPr varScale="1">
        <p:scale>
          <a:sx n="68" d="100"/>
          <a:sy n="68" d="100"/>
        </p:scale>
        <p:origin x="754" y="72"/>
      </p:cViewPr>
      <p:guideLst>
        <p:guide orient="horz" pos="2160"/>
        <p:guide pos="3840"/>
      </p:guideLst>
    </p:cSldViewPr>
  </p:slideViewPr>
  <p:notesTextViewPr>
    <p:cViewPr>
      <p:scale>
        <a:sx n="3" d="2"/>
        <a:sy n="3" d="2"/>
      </p:scale>
      <p:origin x="0" y="0"/>
    </p:cViewPr>
  </p:notesTextViewPr>
  <p:notesViewPr>
    <p:cSldViewPr snapToGrid="0">
      <p:cViewPr varScale="1">
        <p:scale>
          <a:sx n="60" d="100"/>
          <a:sy n="60" d="100"/>
        </p:scale>
        <p:origin x="3187"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22-05-01T15:38:58.006" idx="1">
    <p:pos x="10" y="10"/>
    <p:text/>
    <p:extLst>
      <p:ext uri="{C676402C-5697-4E1C-873F-D02D1690AC5C}">
        <p15:threadingInfo xmlns:p15="http://schemas.microsoft.com/office/powerpoint/2012/main" timeZoneBias="-120"/>
      </p:ext>
    </p:extLst>
  </p:cm>
</p:cmLst>
</file>

<file path=ppt/diagrams/_rels/data1.xml.rels><?xml version="1.0" encoding="UTF-8" standalone="yes"?>
<Relationships xmlns="http://schemas.openxmlformats.org/package/2006/relationships"><Relationship Id="rId1" Type="http://schemas.openxmlformats.org/officeDocument/2006/relationships/hyperlink" Target="https://europa.eu/europass/en/create-europass-cv"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europa.eu/europass/en/create-europass-c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F19-1F50-4B42-A7A0-278DF9D25BB1}" type="doc">
      <dgm:prSet loTypeId="urn:microsoft.com/office/officeart/2016/7/layout/BasicLinearProcessNumbered#1" loCatId="process" qsTypeId="urn:microsoft.com/office/officeart/2005/8/quickstyle/simple1" qsCatId="simple" csTypeId="urn:microsoft.com/office/officeart/2005/8/colors/accent1_2" csCatId="accent1" phldr="1"/>
      <dgm:spPr/>
      <dgm:t>
        <a:bodyPr/>
        <a:lstStyle/>
        <a:p>
          <a:endParaRPr lang="en-US"/>
        </a:p>
      </dgm:t>
    </dgm:pt>
    <dgm:pt modelId="{2EE95FC5-CD6B-4A50-9262-DC414E16C3EA}">
      <dgm:prSet custT="1"/>
      <dgm:spPr/>
      <dgm:t>
        <a:bodyPr lIns="288000"/>
        <a:lstStyle/>
        <a:p>
          <a:r>
            <a:rPr lang="en-US" sz="2000" dirty="0">
              <a:solidFill>
                <a:schemeClr val="accent1">
                  <a:lumMod val="75000"/>
                </a:schemeClr>
              </a:solidFill>
            </a:rPr>
            <a:t>Vacancies for international profiles</a:t>
          </a:r>
        </a:p>
      </dgm:t>
    </dgm:pt>
    <dgm:pt modelId="{75374347-884B-4721-8CFF-DF080F5B1C79}" type="parTrans" cxnId="{B3F19EC2-A372-4EC3-BFE0-C62FFDFE3DF6}">
      <dgm:prSet/>
      <dgm:spPr/>
      <dgm:t>
        <a:bodyPr/>
        <a:lstStyle/>
        <a:p>
          <a:endParaRPr lang="en-US"/>
        </a:p>
      </dgm:t>
    </dgm:pt>
    <dgm:pt modelId="{C99EBBB1-E916-471C-83C9-ABE85B42AC26}" type="sibTrans" cxnId="{B3F19EC2-A372-4EC3-BFE0-C62FFDFE3DF6}">
      <dgm:prSet phldrT="1" phldr="0"/>
      <dgm:spPr/>
      <dgm:t>
        <a:bodyPr/>
        <a:lstStyle/>
        <a:p>
          <a:r>
            <a:rPr lang="en-US" dirty="0"/>
            <a:t>1</a:t>
          </a:r>
        </a:p>
      </dgm:t>
    </dgm:pt>
    <dgm:pt modelId="{F05611F0-8256-4954-B6CB-ED6B4F2DD397}">
      <dgm:prSet custT="1"/>
      <dgm:spPr/>
      <dgm:t>
        <a:bodyPr lIns="288000"/>
        <a:lstStyle/>
        <a:p>
          <a:r>
            <a:rPr lang="en-US" sz="2000" dirty="0">
              <a:solidFill>
                <a:schemeClr val="accent1">
                  <a:lumMod val="75000"/>
                </a:schemeClr>
              </a:solidFill>
              <a:hlinkClick xmlns:r="http://schemas.openxmlformats.org/officeDocument/2006/relationships" r:id="rId1"/>
            </a:rPr>
            <a:t>Create your CV</a:t>
          </a:r>
          <a:endParaRPr lang="en-US" sz="2000" dirty="0">
            <a:solidFill>
              <a:schemeClr val="accent1">
                <a:lumMod val="75000"/>
              </a:schemeClr>
            </a:solidFill>
          </a:endParaRPr>
        </a:p>
        <a:p>
          <a:endParaRPr lang="en-US" sz="1500" dirty="0"/>
        </a:p>
      </dgm:t>
    </dgm:pt>
    <dgm:pt modelId="{CD7328D6-9FAE-4506-9BDB-E06A571EC1D4}" type="parTrans" cxnId="{914FACD2-336A-4471-9E99-312B3F8EAB04}">
      <dgm:prSet/>
      <dgm:spPr/>
      <dgm:t>
        <a:bodyPr/>
        <a:lstStyle/>
        <a:p>
          <a:endParaRPr lang="en-US"/>
        </a:p>
      </dgm:t>
    </dgm:pt>
    <dgm:pt modelId="{6BD5265A-8333-420D-BDB2-65F10B3EBD76}" type="sibTrans" cxnId="{914FACD2-336A-4471-9E99-312B3F8EAB04}">
      <dgm:prSet phldrT="2" phldr="0"/>
      <dgm:spPr/>
      <dgm:t>
        <a:bodyPr/>
        <a:lstStyle/>
        <a:p>
          <a:r>
            <a:rPr lang="en-US" dirty="0"/>
            <a:t>2</a:t>
          </a:r>
        </a:p>
      </dgm:t>
    </dgm:pt>
    <dgm:pt modelId="{22625139-F93A-4F3F-A7AA-4923A01AEDF3}">
      <dgm:prSet custT="1"/>
      <dgm:spPr/>
      <dgm:t>
        <a:bodyPr lIns="288000"/>
        <a:lstStyle/>
        <a:p>
          <a:r>
            <a:rPr lang="en-US" sz="2000" dirty="0">
              <a:solidFill>
                <a:schemeClr val="accent1">
                  <a:lumMod val="75000"/>
                </a:schemeClr>
              </a:solidFill>
            </a:rPr>
            <a:t>Raise your visibility as a jobseeker</a:t>
          </a:r>
        </a:p>
      </dgm:t>
    </dgm:pt>
    <dgm:pt modelId="{F549A0EB-6BE9-4749-8336-B02A279AE302}" type="parTrans" cxnId="{FC7721F0-429B-4CE7-BE98-C2F3C41FE9C7}">
      <dgm:prSet/>
      <dgm:spPr/>
      <dgm:t>
        <a:bodyPr/>
        <a:lstStyle/>
        <a:p>
          <a:endParaRPr lang="en-US"/>
        </a:p>
      </dgm:t>
    </dgm:pt>
    <dgm:pt modelId="{A8E2FA08-4DD4-4654-A85D-9A99162D6201}" type="sibTrans" cxnId="{FC7721F0-429B-4CE7-BE98-C2F3C41FE9C7}">
      <dgm:prSet phldrT="3" phldr="0"/>
      <dgm:spPr/>
      <dgm:t>
        <a:bodyPr/>
        <a:lstStyle/>
        <a:p>
          <a:r>
            <a:rPr lang="en-US" dirty="0"/>
            <a:t>3</a:t>
          </a:r>
        </a:p>
      </dgm:t>
    </dgm:pt>
    <dgm:pt modelId="{140952D0-0E1D-4F48-9F16-53581487CFA0}">
      <dgm:prSet custT="1"/>
      <dgm:spPr/>
      <dgm:t>
        <a:bodyPr lIns="288000"/>
        <a:lstStyle/>
        <a:p>
          <a:r>
            <a:rPr lang="en-US" sz="2000" dirty="0">
              <a:solidFill>
                <a:schemeClr val="accent1">
                  <a:lumMod val="75000"/>
                </a:schemeClr>
              </a:solidFill>
            </a:rPr>
            <a:t>Match employers &amp; employees</a:t>
          </a:r>
        </a:p>
      </dgm:t>
    </dgm:pt>
    <dgm:pt modelId="{790C446F-6917-41E7-BE01-7AFE2676D505}" type="parTrans" cxnId="{B07163E8-ADEC-492A-8F07-7E5786AB23AE}">
      <dgm:prSet/>
      <dgm:spPr/>
      <dgm:t>
        <a:bodyPr/>
        <a:lstStyle/>
        <a:p>
          <a:endParaRPr lang="en-US"/>
        </a:p>
      </dgm:t>
    </dgm:pt>
    <dgm:pt modelId="{2804F27C-9BA9-4D07-AB02-74BE7DFA2C0E}" type="sibTrans" cxnId="{B07163E8-ADEC-492A-8F07-7E5786AB23AE}">
      <dgm:prSet phldrT="4" phldr="0"/>
      <dgm:spPr/>
      <dgm:t>
        <a:bodyPr/>
        <a:lstStyle/>
        <a:p>
          <a:r>
            <a:rPr lang="en-US" dirty="0"/>
            <a:t>4</a:t>
          </a:r>
        </a:p>
      </dgm:t>
    </dgm:pt>
    <dgm:pt modelId="{C2F8C7F7-44C4-414A-BCCD-56E91DD0A777}">
      <dgm:prSet custT="1"/>
      <dgm:spPr/>
      <dgm:t>
        <a:bodyPr lIns="288000"/>
        <a:lstStyle/>
        <a:p>
          <a:r>
            <a:rPr lang="en-US" sz="2000" dirty="0">
              <a:solidFill>
                <a:schemeClr val="accent1">
                  <a:lumMod val="75000"/>
                </a:schemeClr>
              </a:solidFill>
            </a:rPr>
            <a:t>Courses</a:t>
          </a:r>
        </a:p>
      </dgm:t>
    </dgm:pt>
    <dgm:pt modelId="{E6C6DF88-9436-40D7-BA84-18FE896A6151}" type="parTrans" cxnId="{14D43B81-F92D-4CD8-9D1E-78CBF092C750}">
      <dgm:prSet/>
      <dgm:spPr/>
      <dgm:t>
        <a:bodyPr/>
        <a:lstStyle/>
        <a:p>
          <a:endParaRPr lang="en-US"/>
        </a:p>
      </dgm:t>
    </dgm:pt>
    <dgm:pt modelId="{4E39967D-43EF-4F15-814A-2F491D900D43}" type="sibTrans" cxnId="{14D43B81-F92D-4CD8-9D1E-78CBF092C750}">
      <dgm:prSet phldrT="5" phldr="0"/>
      <dgm:spPr/>
      <dgm:t>
        <a:bodyPr/>
        <a:lstStyle/>
        <a:p>
          <a:r>
            <a:rPr lang="en-US" dirty="0"/>
            <a:t>5</a:t>
          </a:r>
        </a:p>
      </dgm:t>
    </dgm:pt>
    <dgm:pt modelId="{C09B749D-9CF7-492C-B341-D9553818451B}" type="pres">
      <dgm:prSet presAssocID="{D0F07F19-1F50-4B42-A7A0-278DF9D25BB1}" presName="Name0" presStyleCnt="0">
        <dgm:presLayoutVars>
          <dgm:animLvl val="lvl"/>
          <dgm:resizeHandles val="exact"/>
        </dgm:presLayoutVars>
      </dgm:prSet>
      <dgm:spPr/>
      <dgm:t>
        <a:bodyPr/>
        <a:lstStyle/>
        <a:p>
          <a:endParaRPr lang="nl-NL"/>
        </a:p>
      </dgm:t>
    </dgm:pt>
    <dgm:pt modelId="{8EEF3829-836D-4E60-A9BC-8F0AD18883EE}" type="pres">
      <dgm:prSet presAssocID="{2EE95FC5-CD6B-4A50-9262-DC414E16C3EA}" presName="compositeNode" presStyleCnt="0">
        <dgm:presLayoutVars>
          <dgm:bulletEnabled val="1"/>
        </dgm:presLayoutVars>
      </dgm:prSet>
      <dgm:spPr/>
    </dgm:pt>
    <dgm:pt modelId="{5947A689-FC4A-4FDF-BDDD-890A8474DEF9}" type="pres">
      <dgm:prSet presAssocID="{2EE95FC5-CD6B-4A50-9262-DC414E16C3EA}" presName="bgRect" presStyleLbl="bgAccFollowNode1" presStyleIdx="0" presStyleCnt="5"/>
      <dgm:spPr/>
      <dgm:t>
        <a:bodyPr/>
        <a:lstStyle/>
        <a:p>
          <a:endParaRPr lang="nl-NL"/>
        </a:p>
      </dgm:t>
    </dgm:pt>
    <dgm:pt modelId="{94E9EF1A-1D07-4210-9402-6C559E90358A}" type="pres">
      <dgm:prSet presAssocID="{C99EBBB1-E916-471C-83C9-ABE85B42AC26}" presName="sibTransNodeCircle" presStyleLbl="alignNode1" presStyleIdx="0" presStyleCnt="10">
        <dgm:presLayoutVars>
          <dgm:chMax val="0"/>
          <dgm:bulletEnabled/>
        </dgm:presLayoutVars>
      </dgm:prSet>
      <dgm:spPr>
        <a:prstGeom prst="rect">
          <a:avLst/>
        </a:prstGeom>
      </dgm:spPr>
      <dgm:t>
        <a:bodyPr/>
        <a:lstStyle/>
        <a:p>
          <a:endParaRPr lang="nl-NL"/>
        </a:p>
      </dgm:t>
    </dgm:pt>
    <dgm:pt modelId="{B9E74D06-8974-46A7-BDE8-CAC0846523DB}" type="pres">
      <dgm:prSet presAssocID="{2EE95FC5-CD6B-4A50-9262-DC414E16C3EA}" presName="bottomLine" presStyleLbl="alignNode1" presStyleIdx="1" presStyleCnt="10">
        <dgm:presLayoutVars/>
      </dgm:prSet>
      <dgm:spPr/>
    </dgm:pt>
    <dgm:pt modelId="{815671D8-22AE-4967-8461-EBC1C9F97F94}" type="pres">
      <dgm:prSet presAssocID="{2EE95FC5-CD6B-4A50-9262-DC414E16C3EA}" presName="nodeText" presStyleLbl="bgAccFollowNode1" presStyleIdx="0" presStyleCnt="5">
        <dgm:presLayoutVars>
          <dgm:bulletEnabled val="1"/>
        </dgm:presLayoutVars>
      </dgm:prSet>
      <dgm:spPr/>
      <dgm:t>
        <a:bodyPr/>
        <a:lstStyle/>
        <a:p>
          <a:endParaRPr lang="nl-NL"/>
        </a:p>
      </dgm:t>
    </dgm:pt>
    <dgm:pt modelId="{4345A606-3100-40DC-847D-F26F8DFFB0A4}" type="pres">
      <dgm:prSet presAssocID="{C99EBBB1-E916-471C-83C9-ABE85B42AC26}" presName="sibTrans" presStyleCnt="0"/>
      <dgm:spPr/>
    </dgm:pt>
    <dgm:pt modelId="{9D438F26-CD1B-4D67-AF02-B4D0BD99464E}" type="pres">
      <dgm:prSet presAssocID="{F05611F0-8256-4954-B6CB-ED6B4F2DD397}" presName="compositeNode" presStyleCnt="0">
        <dgm:presLayoutVars>
          <dgm:bulletEnabled val="1"/>
        </dgm:presLayoutVars>
      </dgm:prSet>
      <dgm:spPr/>
    </dgm:pt>
    <dgm:pt modelId="{5C8F9B26-840A-4F96-8D27-2D7E00511C9A}" type="pres">
      <dgm:prSet presAssocID="{F05611F0-8256-4954-B6CB-ED6B4F2DD397}" presName="bgRect" presStyleLbl="bgAccFollowNode1" presStyleIdx="1" presStyleCnt="5"/>
      <dgm:spPr/>
      <dgm:t>
        <a:bodyPr/>
        <a:lstStyle/>
        <a:p>
          <a:endParaRPr lang="nl-NL"/>
        </a:p>
      </dgm:t>
    </dgm:pt>
    <dgm:pt modelId="{DAC041B6-6570-477A-B4C1-5CB7E0EFE0DC}" type="pres">
      <dgm:prSet presAssocID="{6BD5265A-8333-420D-BDB2-65F10B3EBD76}" presName="sibTransNodeCircle" presStyleLbl="alignNode1" presStyleIdx="2" presStyleCnt="10">
        <dgm:presLayoutVars>
          <dgm:chMax val="0"/>
          <dgm:bulletEnabled/>
        </dgm:presLayoutVars>
      </dgm:prSet>
      <dgm:spPr>
        <a:prstGeom prst="rect">
          <a:avLst/>
        </a:prstGeom>
      </dgm:spPr>
      <dgm:t>
        <a:bodyPr/>
        <a:lstStyle/>
        <a:p>
          <a:endParaRPr lang="nl-NL"/>
        </a:p>
      </dgm:t>
    </dgm:pt>
    <dgm:pt modelId="{F8ADDB2A-2689-4ACF-8222-B372EB5C8D35}" type="pres">
      <dgm:prSet presAssocID="{F05611F0-8256-4954-B6CB-ED6B4F2DD397}" presName="bottomLine" presStyleLbl="alignNode1" presStyleIdx="3" presStyleCnt="10">
        <dgm:presLayoutVars/>
      </dgm:prSet>
      <dgm:spPr/>
    </dgm:pt>
    <dgm:pt modelId="{36EB2DDF-B510-4B3C-AF9A-757E14A78E4D}" type="pres">
      <dgm:prSet presAssocID="{F05611F0-8256-4954-B6CB-ED6B4F2DD397}" presName="nodeText" presStyleLbl="bgAccFollowNode1" presStyleIdx="1" presStyleCnt="5">
        <dgm:presLayoutVars>
          <dgm:bulletEnabled val="1"/>
        </dgm:presLayoutVars>
      </dgm:prSet>
      <dgm:spPr/>
      <dgm:t>
        <a:bodyPr/>
        <a:lstStyle/>
        <a:p>
          <a:endParaRPr lang="nl-NL"/>
        </a:p>
      </dgm:t>
    </dgm:pt>
    <dgm:pt modelId="{8BDDBF6E-ECE6-4E6A-B0D3-17197BA824D3}" type="pres">
      <dgm:prSet presAssocID="{6BD5265A-8333-420D-BDB2-65F10B3EBD76}" presName="sibTrans" presStyleCnt="0"/>
      <dgm:spPr/>
    </dgm:pt>
    <dgm:pt modelId="{5419C900-3474-4480-82CB-923AF8027A48}" type="pres">
      <dgm:prSet presAssocID="{22625139-F93A-4F3F-A7AA-4923A01AEDF3}" presName="compositeNode" presStyleCnt="0">
        <dgm:presLayoutVars>
          <dgm:bulletEnabled val="1"/>
        </dgm:presLayoutVars>
      </dgm:prSet>
      <dgm:spPr/>
    </dgm:pt>
    <dgm:pt modelId="{83253AE2-89B5-4ADC-817A-FEF4E0BC4B49}" type="pres">
      <dgm:prSet presAssocID="{22625139-F93A-4F3F-A7AA-4923A01AEDF3}" presName="bgRect" presStyleLbl="bgAccFollowNode1" presStyleIdx="2" presStyleCnt="5"/>
      <dgm:spPr/>
      <dgm:t>
        <a:bodyPr/>
        <a:lstStyle/>
        <a:p>
          <a:endParaRPr lang="nl-NL"/>
        </a:p>
      </dgm:t>
    </dgm:pt>
    <dgm:pt modelId="{82EE2C17-F664-4616-8F76-97637F08E124}" type="pres">
      <dgm:prSet presAssocID="{A8E2FA08-4DD4-4654-A85D-9A99162D6201}" presName="sibTransNodeCircle" presStyleLbl="alignNode1" presStyleIdx="4" presStyleCnt="10">
        <dgm:presLayoutVars>
          <dgm:chMax val="0"/>
          <dgm:bulletEnabled/>
        </dgm:presLayoutVars>
      </dgm:prSet>
      <dgm:spPr>
        <a:prstGeom prst="rect">
          <a:avLst/>
        </a:prstGeom>
      </dgm:spPr>
      <dgm:t>
        <a:bodyPr/>
        <a:lstStyle/>
        <a:p>
          <a:endParaRPr lang="nl-NL"/>
        </a:p>
      </dgm:t>
    </dgm:pt>
    <dgm:pt modelId="{96383FDE-483E-4E6D-B151-4FC41C065094}" type="pres">
      <dgm:prSet presAssocID="{22625139-F93A-4F3F-A7AA-4923A01AEDF3}" presName="bottomLine" presStyleLbl="alignNode1" presStyleIdx="5" presStyleCnt="10">
        <dgm:presLayoutVars/>
      </dgm:prSet>
      <dgm:spPr/>
    </dgm:pt>
    <dgm:pt modelId="{BBF86657-8EAE-46E6-B25A-D2056AE50973}" type="pres">
      <dgm:prSet presAssocID="{22625139-F93A-4F3F-A7AA-4923A01AEDF3}" presName="nodeText" presStyleLbl="bgAccFollowNode1" presStyleIdx="2" presStyleCnt="5">
        <dgm:presLayoutVars>
          <dgm:bulletEnabled val="1"/>
        </dgm:presLayoutVars>
      </dgm:prSet>
      <dgm:spPr/>
      <dgm:t>
        <a:bodyPr/>
        <a:lstStyle/>
        <a:p>
          <a:endParaRPr lang="nl-NL"/>
        </a:p>
      </dgm:t>
    </dgm:pt>
    <dgm:pt modelId="{8DC76FCE-F8A0-43BB-94B0-26867DA9F629}" type="pres">
      <dgm:prSet presAssocID="{A8E2FA08-4DD4-4654-A85D-9A99162D6201}" presName="sibTrans" presStyleCnt="0"/>
      <dgm:spPr/>
    </dgm:pt>
    <dgm:pt modelId="{46746BF8-8C13-403D-B74A-6BA79A7FA811}" type="pres">
      <dgm:prSet presAssocID="{140952D0-0E1D-4F48-9F16-53581487CFA0}" presName="compositeNode" presStyleCnt="0">
        <dgm:presLayoutVars>
          <dgm:bulletEnabled val="1"/>
        </dgm:presLayoutVars>
      </dgm:prSet>
      <dgm:spPr/>
    </dgm:pt>
    <dgm:pt modelId="{7ACBA089-E576-4FF4-865F-C3BBF7659A23}" type="pres">
      <dgm:prSet presAssocID="{140952D0-0E1D-4F48-9F16-53581487CFA0}" presName="bgRect" presStyleLbl="bgAccFollowNode1" presStyleIdx="3" presStyleCnt="5"/>
      <dgm:spPr/>
      <dgm:t>
        <a:bodyPr/>
        <a:lstStyle/>
        <a:p>
          <a:endParaRPr lang="nl-NL"/>
        </a:p>
      </dgm:t>
    </dgm:pt>
    <dgm:pt modelId="{3CBA3CC0-D70A-4B98-9329-64604EDF25F0}" type="pres">
      <dgm:prSet presAssocID="{2804F27C-9BA9-4D07-AB02-74BE7DFA2C0E}" presName="sibTransNodeCircle" presStyleLbl="alignNode1" presStyleIdx="6" presStyleCnt="10">
        <dgm:presLayoutVars>
          <dgm:chMax val="0"/>
          <dgm:bulletEnabled/>
        </dgm:presLayoutVars>
      </dgm:prSet>
      <dgm:spPr>
        <a:prstGeom prst="rect">
          <a:avLst/>
        </a:prstGeom>
      </dgm:spPr>
      <dgm:t>
        <a:bodyPr/>
        <a:lstStyle/>
        <a:p>
          <a:endParaRPr lang="nl-NL"/>
        </a:p>
      </dgm:t>
    </dgm:pt>
    <dgm:pt modelId="{5BE72261-3EB3-4585-8739-2FFBAED12B80}" type="pres">
      <dgm:prSet presAssocID="{140952D0-0E1D-4F48-9F16-53581487CFA0}" presName="bottomLine" presStyleLbl="alignNode1" presStyleIdx="7" presStyleCnt="10">
        <dgm:presLayoutVars/>
      </dgm:prSet>
      <dgm:spPr/>
    </dgm:pt>
    <dgm:pt modelId="{64EF213D-B16C-4AC2-8183-B62F7FC17277}" type="pres">
      <dgm:prSet presAssocID="{140952D0-0E1D-4F48-9F16-53581487CFA0}" presName="nodeText" presStyleLbl="bgAccFollowNode1" presStyleIdx="3" presStyleCnt="5">
        <dgm:presLayoutVars>
          <dgm:bulletEnabled val="1"/>
        </dgm:presLayoutVars>
      </dgm:prSet>
      <dgm:spPr/>
      <dgm:t>
        <a:bodyPr/>
        <a:lstStyle/>
        <a:p>
          <a:endParaRPr lang="nl-NL"/>
        </a:p>
      </dgm:t>
    </dgm:pt>
    <dgm:pt modelId="{5104EC6E-10DA-48BE-A121-0D66CB60A3C3}" type="pres">
      <dgm:prSet presAssocID="{2804F27C-9BA9-4D07-AB02-74BE7DFA2C0E}" presName="sibTrans" presStyleCnt="0"/>
      <dgm:spPr/>
    </dgm:pt>
    <dgm:pt modelId="{A0A34020-1B08-49AD-AD60-D2002D7C7E0A}" type="pres">
      <dgm:prSet presAssocID="{C2F8C7F7-44C4-414A-BCCD-56E91DD0A777}" presName="compositeNode" presStyleCnt="0">
        <dgm:presLayoutVars>
          <dgm:bulletEnabled val="1"/>
        </dgm:presLayoutVars>
      </dgm:prSet>
      <dgm:spPr/>
    </dgm:pt>
    <dgm:pt modelId="{5F8AA2D1-7ADE-4FAB-AB73-E999EB93EDA0}" type="pres">
      <dgm:prSet presAssocID="{C2F8C7F7-44C4-414A-BCCD-56E91DD0A777}" presName="bgRect" presStyleLbl="bgAccFollowNode1" presStyleIdx="4" presStyleCnt="5"/>
      <dgm:spPr/>
      <dgm:t>
        <a:bodyPr/>
        <a:lstStyle/>
        <a:p>
          <a:endParaRPr lang="nl-NL"/>
        </a:p>
      </dgm:t>
    </dgm:pt>
    <dgm:pt modelId="{FEC87D35-FF68-4830-9865-7026502B7734}" type="pres">
      <dgm:prSet presAssocID="{4E39967D-43EF-4F15-814A-2F491D900D43}" presName="sibTransNodeCircle" presStyleLbl="alignNode1" presStyleIdx="8" presStyleCnt="10">
        <dgm:presLayoutVars>
          <dgm:chMax val="0"/>
          <dgm:bulletEnabled/>
        </dgm:presLayoutVars>
      </dgm:prSet>
      <dgm:spPr>
        <a:prstGeom prst="rect">
          <a:avLst/>
        </a:prstGeom>
      </dgm:spPr>
      <dgm:t>
        <a:bodyPr/>
        <a:lstStyle/>
        <a:p>
          <a:endParaRPr lang="nl-NL"/>
        </a:p>
      </dgm:t>
    </dgm:pt>
    <dgm:pt modelId="{F57AF353-CCB4-4030-9EEE-1DC7B4B0CC7D}" type="pres">
      <dgm:prSet presAssocID="{C2F8C7F7-44C4-414A-BCCD-56E91DD0A777}" presName="bottomLine" presStyleLbl="alignNode1" presStyleIdx="9" presStyleCnt="10">
        <dgm:presLayoutVars/>
      </dgm:prSet>
      <dgm:spPr/>
    </dgm:pt>
    <dgm:pt modelId="{9CC4D03B-B44B-4A64-A041-4758701F1C59}" type="pres">
      <dgm:prSet presAssocID="{C2F8C7F7-44C4-414A-BCCD-56E91DD0A777}" presName="nodeText" presStyleLbl="bgAccFollowNode1" presStyleIdx="4" presStyleCnt="5">
        <dgm:presLayoutVars>
          <dgm:bulletEnabled val="1"/>
        </dgm:presLayoutVars>
      </dgm:prSet>
      <dgm:spPr/>
      <dgm:t>
        <a:bodyPr/>
        <a:lstStyle/>
        <a:p>
          <a:endParaRPr lang="nl-NL"/>
        </a:p>
      </dgm:t>
    </dgm:pt>
  </dgm:ptLst>
  <dgm:cxnLst>
    <dgm:cxn modelId="{40CAD671-AB1B-4EF2-BD4C-E4C43639C27E}" type="presOf" srcId="{2EE95FC5-CD6B-4A50-9262-DC414E16C3EA}" destId="{5947A689-FC4A-4FDF-BDDD-890A8474DEF9}" srcOrd="0" destOrd="0" presId="urn:microsoft.com/office/officeart/2016/7/layout/BasicLinearProcessNumbered#1"/>
    <dgm:cxn modelId="{7043076B-C1A0-4D82-B9C2-7389C21548EF}" type="presOf" srcId="{22625139-F93A-4F3F-A7AA-4923A01AEDF3}" destId="{BBF86657-8EAE-46E6-B25A-D2056AE50973}" srcOrd="1" destOrd="0" presId="urn:microsoft.com/office/officeart/2016/7/layout/BasicLinearProcessNumbered#1"/>
    <dgm:cxn modelId="{CBD31B8E-CB23-4FA8-93FE-5BB4814BBB0B}" type="presOf" srcId="{2804F27C-9BA9-4D07-AB02-74BE7DFA2C0E}" destId="{3CBA3CC0-D70A-4B98-9329-64604EDF25F0}" srcOrd="0" destOrd="0" presId="urn:microsoft.com/office/officeart/2016/7/layout/BasicLinearProcessNumbered#1"/>
    <dgm:cxn modelId="{FC7721F0-429B-4CE7-BE98-C2F3C41FE9C7}" srcId="{D0F07F19-1F50-4B42-A7A0-278DF9D25BB1}" destId="{22625139-F93A-4F3F-A7AA-4923A01AEDF3}" srcOrd="2" destOrd="0" parTransId="{F549A0EB-6BE9-4749-8336-B02A279AE302}" sibTransId="{A8E2FA08-4DD4-4654-A85D-9A99162D6201}"/>
    <dgm:cxn modelId="{A4B80D2D-7E35-421F-8BF9-55B39C33B9BE}" type="presOf" srcId="{A8E2FA08-4DD4-4654-A85D-9A99162D6201}" destId="{82EE2C17-F664-4616-8F76-97637F08E124}" srcOrd="0" destOrd="0" presId="urn:microsoft.com/office/officeart/2016/7/layout/BasicLinearProcessNumbered#1"/>
    <dgm:cxn modelId="{23907F3B-DE45-45CF-9707-5E4F6F6973DA}" type="presOf" srcId="{D0F07F19-1F50-4B42-A7A0-278DF9D25BB1}" destId="{C09B749D-9CF7-492C-B341-D9553818451B}" srcOrd="0" destOrd="0" presId="urn:microsoft.com/office/officeart/2016/7/layout/BasicLinearProcessNumbered#1"/>
    <dgm:cxn modelId="{9CDE7D88-716E-4C97-9A52-FF7131643C5F}" type="presOf" srcId="{F05611F0-8256-4954-B6CB-ED6B4F2DD397}" destId="{36EB2DDF-B510-4B3C-AF9A-757E14A78E4D}" srcOrd="1" destOrd="0" presId="urn:microsoft.com/office/officeart/2016/7/layout/BasicLinearProcessNumbered#1"/>
    <dgm:cxn modelId="{C0185933-A2E8-4CA8-BE2D-4651F528D2DE}" type="presOf" srcId="{2EE95FC5-CD6B-4A50-9262-DC414E16C3EA}" destId="{815671D8-22AE-4967-8461-EBC1C9F97F94}" srcOrd="1" destOrd="0" presId="urn:microsoft.com/office/officeart/2016/7/layout/BasicLinearProcessNumbered#1"/>
    <dgm:cxn modelId="{27E5EDFC-7359-48F6-8E3F-270CF15B8D2C}" type="presOf" srcId="{140952D0-0E1D-4F48-9F16-53581487CFA0}" destId="{64EF213D-B16C-4AC2-8183-B62F7FC17277}" srcOrd="1" destOrd="0" presId="urn:microsoft.com/office/officeart/2016/7/layout/BasicLinearProcessNumbered#1"/>
    <dgm:cxn modelId="{40F5D2CB-DECC-41AF-8388-AD6EA6907126}" type="presOf" srcId="{6BD5265A-8333-420D-BDB2-65F10B3EBD76}" destId="{DAC041B6-6570-477A-B4C1-5CB7E0EFE0DC}" srcOrd="0" destOrd="0" presId="urn:microsoft.com/office/officeart/2016/7/layout/BasicLinearProcessNumbered#1"/>
    <dgm:cxn modelId="{DD5C168A-90C7-41E2-9576-A79BBC6325CE}" type="presOf" srcId="{C99EBBB1-E916-471C-83C9-ABE85B42AC26}" destId="{94E9EF1A-1D07-4210-9402-6C559E90358A}" srcOrd="0" destOrd="0" presId="urn:microsoft.com/office/officeart/2016/7/layout/BasicLinearProcessNumbered#1"/>
    <dgm:cxn modelId="{2218E939-6CA8-4442-A4E7-EF92FEA01DDF}" type="presOf" srcId="{140952D0-0E1D-4F48-9F16-53581487CFA0}" destId="{7ACBA089-E576-4FF4-865F-C3BBF7659A23}" srcOrd="0" destOrd="0" presId="urn:microsoft.com/office/officeart/2016/7/layout/BasicLinearProcessNumbered#1"/>
    <dgm:cxn modelId="{6C312549-8F7E-4A80-AB71-9D3156BFBF4C}" type="presOf" srcId="{C2F8C7F7-44C4-414A-BCCD-56E91DD0A777}" destId="{5F8AA2D1-7ADE-4FAB-AB73-E999EB93EDA0}" srcOrd="0" destOrd="0" presId="urn:microsoft.com/office/officeart/2016/7/layout/BasicLinearProcessNumbered#1"/>
    <dgm:cxn modelId="{AFE8A667-BFCC-42CE-A7FE-3066C60B154E}" type="presOf" srcId="{F05611F0-8256-4954-B6CB-ED6B4F2DD397}" destId="{5C8F9B26-840A-4F96-8D27-2D7E00511C9A}" srcOrd="0" destOrd="0" presId="urn:microsoft.com/office/officeart/2016/7/layout/BasicLinearProcessNumbered#1"/>
    <dgm:cxn modelId="{B07163E8-ADEC-492A-8F07-7E5786AB23AE}" srcId="{D0F07F19-1F50-4B42-A7A0-278DF9D25BB1}" destId="{140952D0-0E1D-4F48-9F16-53581487CFA0}" srcOrd="3" destOrd="0" parTransId="{790C446F-6917-41E7-BE01-7AFE2676D505}" sibTransId="{2804F27C-9BA9-4D07-AB02-74BE7DFA2C0E}"/>
    <dgm:cxn modelId="{40CCC9E3-44E6-462B-900C-44AC8FC352F3}" type="presOf" srcId="{4E39967D-43EF-4F15-814A-2F491D900D43}" destId="{FEC87D35-FF68-4830-9865-7026502B7734}" srcOrd="0" destOrd="0" presId="urn:microsoft.com/office/officeart/2016/7/layout/BasicLinearProcessNumbered#1"/>
    <dgm:cxn modelId="{B3F19EC2-A372-4EC3-BFE0-C62FFDFE3DF6}" srcId="{D0F07F19-1F50-4B42-A7A0-278DF9D25BB1}" destId="{2EE95FC5-CD6B-4A50-9262-DC414E16C3EA}" srcOrd="0" destOrd="0" parTransId="{75374347-884B-4721-8CFF-DF080F5B1C79}" sibTransId="{C99EBBB1-E916-471C-83C9-ABE85B42AC26}"/>
    <dgm:cxn modelId="{14D43B81-F92D-4CD8-9D1E-78CBF092C750}" srcId="{D0F07F19-1F50-4B42-A7A0-278DF9D25BB1}" destId="{C2F8C7F7-44C4-414A-BCCD-56E91DD0A777}" srcOrd="4" destOrd="0" parTransId="{E6C6DF88-9436-40D7-BA84-18FE896A6151}" sibTransId="{4E39967D-43EF-4F15-814A-2F491D900D43}"/>
    <dgm:cxn modelId="{E061BDEB-384B-4165-AF47-0D2CE9C70384}" type="presOf" srcId="{C2F8C7F7-44C4-414A-BCCD-56E91DD0A777}" destId="{9CC4D03B-B44B-4A64-A041-4758701F1C59}" srcOrd="1" destOrd="0" presId="urn:microsoft.com/office/officeart/2016/7/layout/BasicLinearProcessNumbered#1"/>
    <dgm:cxn modelId="{914FACD2-336A-4471-9E99-312B3F8EAB04}" srcId="{D0F07F19-1F50-4B42-A7A0-278DF9D25BB1}" destId="{F05611F0-8256-4954-B6CB-ED6B4F2DD397}" srcOrd="1" destOrd="0" parTransId="{CD7328D6-9FAE-4506-9BDB-E06A571EC1D4}" sibTransId="{6BD5265A-8333-420D-BDB2-65F10B3EBD76}"/>
    <dgm:cxn modelId="{D0999FEB-3F13-4B99-8767-7340A2A83933}" type="presOf" srcId="{22625139-F93A-4F3F-A7AA-4923A01AEDF3}" destId="{83253AE2-89B5-4ADC-817A-FEF4E0BC4B49}" srcOrd="0" destOrd="0" presId="urn:microsoft.com/office/officeart/2016/7/layout/BasicLinearProcessNumbered#1"/>
    <dgm:cxn modelId="{B5FABEA6-FE83-4DC3-A3AB-25B621203785}" type="presParOf" srcId="{C09B749D-9CF7-492C-B341-D9553818451B}" destId="{8EEF3829-836D-4E60-A9BC-8F0AD18883EE}" srcOrd="0" destOrd="0" presId="urn:microsoft.com/office/officeart/2016/7/layout/BasicLinearProcessNumbered#1"/>
    <dgm:cxn modelId="{E8C71572-9F0A-4ED2-BA52-A961EB56A76C}" type="presParOf" srcId="{8EEF3829-836D-4E60-A9BC-8F0AD18883EE}" destId="{5947A689-FC4A-4FDF-BDDD-890A8474DEF9}" srcOrd="0" destOrd="0" presId="urn:microsoft.com/office/officeart/2016/7/layout/BasicLinearProcessNumbered#1"/>
    <dgm:cxn modelId="{67C04E6E-4316-4DC8-9615-DBC47E4DDF35}" type="presParOf" srcId="{8EEF3829-836D-4E60-A9BC-8F0AD18883EE}" destId="{94E9EF1A-1D07-4210-9402-6C559E90358A}" srcOrd="1" destOrd="0" presId="urn:microsoft.com/office/officeart/2016/7/layout/BasicLinearProcessNumbered#1"/>
    <dgm:cxn modelId="{003FA2D7-FBDD-45A5-BDB1-BBCD5557649A}" type="presParOf" srcId="{8EEF3829-836D-4E60-A9BC-8F0AD18883EE}" destId="{B9E74D06-8974-46A7-BDE8-CAC0846523DB}" srcOrd="2" destOrd="0" presId="urn:microsoft.com/office/officeart/2016/7/layout/BasicLinearProcessNumbered#1"/>
    <dgm:cxn modelId="{3E9A9986-48DD-4CC7-91FE-1707EBC7E65A}" type="presParOf" srcId="{8EEF3829-836D-4E60-A9BC-8F0AD18883EE}" destId="{815671D8-22AE-4967-8461-EBC1C9F97F94}" srcOrd="3" destOrd="0" presId="urn:microsoft.com/office/officeart/2016/7/layout/BasicLinearProcessNumbered#1"/>
    <dgm:cxn modelId="{2711AD4E-AE27-4FCF-8A6A-77C0EB08E796}" type="presParOf" srcId="{C09B749D-9CF7-492C-B341-D9553818451B}" destId="{4345A606-3100-40DC-847D-F26F8DFFB0A4}" srcOrd="1" destOrd="0" presId="urn:microsoft.com/office/officeart/2016/7/layout/BasicLinearProcessNumbered#1"/>
    <dgm:cxn modelId="{71DE8450-1714-444C-A82B-015776242CCF}" type="presParOf" srcId="{C09B749D-9CF7-492C-B341-D9553818451B}" destId="{9D438F26-CD1B-4D67-AF02-B4D0BD99464E}" srcOrd="2" destOrd="0" presId="urn:microsoft.com/office/officeart/2016/7/layout/BasicLinearProcessNumbered#1"/>
    <dgm:cxn modelId="{5C537732-B693-4D12-B5ED-85D7EFE25956}" type="presParOf" srcId="{9D438F26-CD1B-4D67-AF02-B4D0BD99464E}" destId="{5C8F9B26-840A-4F96-8D27-2D7E00511C9A}" srcOrd="0" destOrd="0" presId="urn:microsoft.com/office/officeart/2016/7/layout/BasicLinearProcessNumbered#1"/>
    <dgm:cxn modelId="{A7EE3BFC-F03A-45E6-B212-83404EE12240}" type="presParOf" srcId="{9D438F26-CD1B-4D67-AF02-B4D0BD99464E}" destId="{DAC041B6-6570-477A-B4C1-5CB7E0EFE0DC}" srcOrd="1" destOrd="0" presId="urn:microsoft.com/office/officeart/2016/7/layout/BasicLinearProcessNumbered#1"/>
    <dgm:cxn modelId="{5F897C40-4F74-425D-8ECE-E06A106892E5}" type="presParOf" srcId="{9D438F26-CD1B-4D67-AF02-B4D0BD99464E}" destId="{F8ADDB2A-2689-4ACF-8222-B372EB5C8D35}" srcOrd="2" destOrd="0" presId="urn:microsoft.com/office/officeart/2016/7/layout/BasicLinearProcessNumbered#1"/>
    <dgm:cxn modelId="{B161A182-985E-47E7-B65C-F6AD87BFA0F7}" type="presParOf" srcId="{9D438F26-CD1B-4D67-AF02-B4D0BD99464E}" destId="{36EB2DDF-B510-4B3C-AF9A-757E14A78E4D}" srcOrd="3" destOrd="0" presId="urn:microsoft.com/office/officeart/2016/7/layout/BasicLinearProcessNumbered#1"/>
    <dgm:cxn modelId="{FDEB4A67-6531-4467-87D6-1AE9F901F051}" type="presParOf" srcId="{C09B749D-9CF7-492C-B341-D9553818451B}" destId="{8BDDBF6E-ECE6-4E6A-B0D3-17197BA824D3}" srcOrd="3" destOrd="0" presId="urn:microsoft.com/office/officeart/2016/7/layout/BasicLinearProcessNumbered#1"/>
    <dgm:cxn modelId="{5792E72B-E132-444A-BAAD-0F2F78F0396C}" type="presParOf" srcId="{C09B749D-9CF7-492C-B341-D9553818451B}" destId="{5419C900-3474-4480-82CB-923AF8027A48}" srcOrd="4" destOrd="0" presId="urn:microsoft.com/office/officeart/2016/7/layout/BasicLinearProcessNumbered#1"/>
    <dgm:cxn modelId="{9985658F-827E-4C3E-901A-BB8B62931A97}" type="presParOf" srcId="{5419C900-3474-4480-82CB-923AF8027A48}" destId="{83253AE2-89B5-4ADC-817A-FEF4E0BC4B49}" srcOrd="0" destOrd="0" presId="urn:microsoft.com/office/officeart/2016/7/layout/BasicLinearProcessNumbered#1"/>
    <dgm:cxn modelId="{48A7D195-BEC4-4325-8BFF-25B8CA13DC53}" type="presParOf" srcId="{5419C900-3474-4480-82CB-923AF8027A48}" destId="{82EE2C17-F664-4616-8F76-97637F08E124}" srcOrd="1" destOrd="0" presId="urn:microsoft.com/office/officeart/2016/7/layout/BasicLinearProcessNumbered#1"/>
    <dgm:cxn modelId="{DFA21DE9-D23E-4AEC-984F-38954304B882}" type="presParOf" srcId="{5419C900-3474-4480-82CB-923AF8027A48}" destId="{96383FDE-483E-4E6D-B151-4FC41C065094}" srcOrd="2" destOrd="0" presId="urn:microsoft.com/office/officeart/2016/7/layout/BasicLinearProcessNumbered#1"/>
    <dgm:cxn modelId="{110189D1-9E6B-4E0C-8667-C0A3012E8A84}" type="presParOf" srcId="{5419C900-3474-4480-82CB-923AF8027A48}" destId="{BBF86657-8EAE-46E6-B25A-D2056AE50973}" srcOrd="3" destOrd="0" presId="urn:microsoft.com/office/officeart/2016/7/layout/BasicLinearProcessNumbered#1"/>
    <dgm:cxn modelId="{6F4652E6-670E-47E1-8BB6-F10FC0002FE5}" type="presParOf" srcId="{C09B749D-9CF7-492C-B341-D9553818451B}" destId="{8DC76FCE-F8A0-43BB-94B0-26867DA9F629}" srcOrd="5" destOrd="0" presId="urn:microsoft.com/office/officeart/2016/7/layout/BasicLinearProcessNumbered#1"/>
    <dgm:cxn modelId="{952C4F1E-455C-44B2-8633-E11FFDA1CF16}" type="presParOf" srcId="{C09B749D-9CF7-492C-B341-D9553818451B}" destId="{46746BF8-8C13-403D-B74A-6BA79A7FA811}" srcOrd="6" destOrd="0" presId="urn:microsoft.com/office/officeart/2016/7/layout/BasicLinearProcessNumbered#1"/>
    <dgm:cxn modelId="{199291F3-CB47-4BB7-8551-CC7D94A62A3D}" type="presParOf" srcId="{46746BF8-8C13-403D-B74A-6BA79A7FA811}" destId="{7ACBA089-E576-4FF4-865F-C3BBF7659A23}" srcOrd="0" destOrd="0" presId="urn:microsoft.com/office/officeart/2016/7/layout/BasicLinearProcessNumbered#1"/>
    <dgm:cxn modelId="{14456339-3232-4F27-8745-6AE7ED279122}" type="presParOf" srcId="{46746BF8-8C13-403D-B74A-6BA79A7FA811}" destId="{3CBA3CC0-D70A-4B98-9329-64604EDF25F0}" srcOrd="1" destOrd="0" presId="urn:microsoft.com/office/officeart/2016/7/layout/BasicLinearProcessNumbered#1"/>
    <dgm:cxn modelId="{A8938D10-3458-4190-A261-C341522970A2}" type="presParOf" srcId="{46746BF8-8C13-403D-B74A-6BA79A7FA811}" destId="{5BE72261-3EB3-4585-8739-2FFBAED12B80}" srcOrd="2" destOrd="0" presId="urn:microsoft.com/office/officeart/2016/7/layout/BasicLinearProcessNumbered#1"/>
    <dgm:cxn modelId="{C1F113A0-9F7B-4396-8E1F-EC384DF862FF}" type="presParOf" srcId="{46746BF8-8C13-403D-B74A-6BA79A7FA811}" destId="{64EF213D-B16C-4AC2-8183-B62F7FC17277}" srcOrd="3" destOrd="0" presId="urn:microsoft.com/office/officeart/2016/7/layout/BasicLinearProcessNumbered#1"/>
    <dgm:cxn modelId="{4131D598-AA25-4B7C-AFA7-9029885EA773}" type="presParOf" srcId="{C09B749D-9CF7-492C-B341-D9553818451B}" destId="{5104EC6E-10DA-48BE-A121-0D66CB60A3C3}" srcOrd="7" destOrd="0" presId="urn:microsoft.com/office/officeart/2016/7/layout/BasicLinearProcessNumbered#1"/>
    <dgm:cxn modelId="{BE67DCDF-2356-4D88-99B3-83434EDCF878}" type="presParOf" srcId="{C09B749D-9CF7-492C-B341-D9553818451B}" destId="{A0A34020-1B08-49AD-AD60-D2002D7C7E0A}" srcOrd="8" destOrd="0" presId="urn:microsoft.com/office/officeart/2016/7/layout/BasicLinearProcessNumbered#1"/>
    <dgm:cxn modelId="{7647E02E-AFDE-4458-BBF1-C11FE2DBD1C6}" type="presParOf" srcId="{A0A34020-1B08-49AD-AD60-D2002D7C7E0A}" destId="{5F8AA2D1-7ADE-4FAB-AB73-E999EB93EDA0}" srcOrd="0" destOrd="0" presId="urn:microsoft.com/office/officeart/2016/7/layout/BasicLinearProcessNumbered#1"/>
    <dgm:cxn modelId="{948C3455-F5CB-4096-AEED-6BBC191AA5B8}" type="presParOf" srcId="{A0A34020-1B08-49AD-AD60-D2002D7C7E0A}" destId="{FEC87D35-FF68-4830-9865-7026502B7734}" srcOrd="1" destOrd="0" presId="urn:microsoft.com/office/officeart/2016/7/layout/BasicLinearProcessNumbered#1"/>
    <dgm:cxn modelId="{012855BB-F5B9-4D56-90E8-9EFFB3D195DD}" type="presParOf" srcId="{A0A34020-1B08-49AD-AD60-D2002D7C7E0A}" destId="{F57AF353-CCB4-4030-9EEE-1DC7B4B0CC7D}" srcOrd="2" destOrd="0" presId="urn:microsoft.com/office/officeart/2016/7/layout/BasicLinearProcessNumbered#1"/>
    <dgm:cxn modelId="{4E5AA3F4-3105-458B-AFF9-4DE384A7EEAB}" type="presParOf" srcId="{A0A34020-1B08-49AD-AD60-D2002D7C7E0A}" destId="{9CC4D03B-B44B-4A64-A041-4758701F1C59}" srcOrd="3" destOrd="0" presId="urn:microsoft.com/office/officeart/2016/7/layout/BasicLinearProcessNumbere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7A689-FC4A-4FDF-BDDD-890A8474DEF9}">
      <dsp:nvSpPr>
        <dsp:cNvPr id="0" name=""/>
        <dsp:cNvSpPr/>
      </dsp:nvSpPr>
      <dsp:spPr>
        <a:xfrm>
          <a:off x="3858" y="518312"/>
          <a:ext cx="2088986" cy="292458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62866" bIns="330200" numCol="1" spcCol="1270" anchor="t" anchorCtr="0">
          <a:noAutofit/>
        </a:bodyPr>
        <a:lstStyle/>
        <a:p>
          <a:pPr lvl="0" algn="l" defTabSz="889000">
            <a:lnSpc>
              <a:spcPct val="90000"/>
            </a:lnSpc>
            <a:spcBef>
              <a:spcPct val="0"/>
            </a:spcBef>
            <a:spcAft>
              <a:spcPct val="35000"/>
            </a:spcAft>
          </a:pPr>
          <a:r>
            <a:rPr lang="en-US" sz="2000" kern="1200" dirty="0">
              <a:solidFill>
                <a:schemeClr val="accent1">
                  <a:lumMod val="75000"/>
                </a:schemeClr>
              </a:solidFill>
            </a:rPr>
            <a:t>Vacancies for international profiles</a:t>
          </a:r>
        </a:p>
      </dsp:txBody>
      <dsp:txXfrm>
        <a:off x="3858" y="1629652"/>
        <a:ext cx="2088986" cy="1754748"/>
      </dsp:txXfrm>
    </dsp:sp>
    <dsp:sp modelId="{94E9EF1A-1D07-4210-9402-6C559E90358A}">
      <dsp:nvSpPr>
        <dsp:cNvPr id="0" name=""/>
        <dsp:cNvSpPr/>
      </dsp:nvSpPr>
      <dsp:spPr>
        <a:xfrm>
          <a:off x="609664" y="810770"/>
          <a:ext cx="877374" cy="877374"/>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404" tIns="12700" rIns="68404" bIns="12700" numCol="1" spcCol="1270" anchor="ctr" anchorCtr="0">
          <a:noAutofit/>
        </a:bodyPr>
        <a:lstStyle/>
        <a:p>
          <a:pPr lvl="0" algn="ctr" defTabSz="2133600">
            <a:lnSpc>
              <a:spcPct val="90000"/>
            </a:lnSpc>
            <a:spcBef>
              <a:spcPct val="0"/>
            </a:spcBef>
            <a:spcAft>
              <a:spcPct val="35000"/>
            </a:spcAft>
          </a:pPr>
          <a:r>
            <a:rPr lang="en-US" sz="4800" kern="1200" dirty="0"/>
            <a:t>1</a:t>
          </a:r>
        </a:p>
      </dsp:txBody>
      <dsp:txXfrm>
        <a:off x="609664" y="810770"/>
        <a:ext cx="877374" cy="877374"/>
      </dsp:txXfrm>
    </dsp:sp>
    <dsp:sp modelId="{B9E74D06-8974-46A7-BDE8-CAC0846523DB}">
      <dsp:nvSpPr>
        <dsp:cNvPr id="0" name=""/>
        <dsp:cNvSpPr/>
      </dsp:nvSpPr>
      <dsp:spPr>
        <a:xfrm>
          <a:off x="3858" y="3442820"/>
          <a:ext cx="2088986"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8F9B26-840A-4F96-8D27-2D7E00511C9A}">
      <dsp:nvSpPr>
        <dsp:cNvPr id="0" name=""/>
        <dsp:cNvSpPr/>
      </dsp:nvSpPr>
      <dsp:spPr>
        <a:xfrm>
          <a:off x="2301743" y="518312"/>
          <a:ext cx="2088986" cy="292458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62866" bIns="330200" numCol="1" spcCol="1270" anchor="t" anchorCtr="0">
          <a:noAutofit/>
        </a:bodyPr>
        <a:lstStyle/>
        <a:p>
          <a:pPr lvl="0" algn="l" defTabSz="889000">
            <a:lnSpc>
              <a:spcPct val="90000"/>
            </a:lnSpc>
            <a:spcBef>
              <a:spcPct val="0"/>
            </a:spcBef>
            <a:spcAft>
              <a:spcPct val="35000"/>
            </a:spcAft>
          </a:pPr>
          <a:r>
            <a:rPr lang="en-US" sz="2000" kern="1200" dirty="0">
              <a:solidFill>
                <a:schemeClr val="accent1">
                  <a:lumMod val="75000"/>
                </a:schemeClr>
              </a:solidFill>
              <a:hlinkClick xmlns:r="http://schemas.openxmlformats.org/officeDocument/2006/relationships" r:id="rId1"/>
            </a:rPr>
            <a:t>Create your CV</a:t>
          </a:r>
          <a:endParaRPr lang="en-US" sz="2000" kern="1200" dirty="0">
            <a:solidFill>
              <a:schemeClr val="accent1">
                <a:lumMod val="75000"/>
              </a:schemeClr>
            </a:solidFill>
          </a:endParaRPr>
        </a:p>
        <a:p>
          <a:pPr lvl="0" algn="l" defTabSz="889000">
            <a:lnSpc>
              <a:spcPct val="90000"/>
            </a:lnSpc>
            <a:spcBef>
              <a:spcPct val="0"/>
            </a:spcBef>
            <a:spcAft>
              <a:spcPct val="35000"/>
            </a:spcAft>
          </a:pPr>
          <a:endParaRPr lang="en-US" sz="1500" kern="1200" dirty="0"/>
        </a:p>
      </dsp:txBody>
      <dsp:txXfrm>
        <a:off x="2301743" y="1629652"/>
        <a:ext cx="2088986" cy="1754748"/>
      </dsp:txXfrm>
    </dsp:sp>
    <dsp:sp modelId="{DAC041B6-6570-477A-B4C1-5CB7E0EFE0DC}">
      <dsp:nvSpPr>
        <dsp:cNvPr id="0" name=""/>
        <dsp:cNvSpPr/>
      </dsp:nvSpPr>
      <dsp:spPr>
        <a:xfrm>
          <a:off x="2907549" y="810770"/>
          <a:ext cx="877374" cy="877374"/>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404" tIns="12700" rIns="68404" bIns="12700" numCol="1" spcCol="1270" anchor="ctr" anchorCtr="0">
          <a:noAutofit/>
        </a:bodyPr>
        <a:lstStyle/>
        <a:p>
          <a:pPr lvl="0" algn="ctr" defTabSz="2133600">
            <a:lnSpc>
              <a:spcPct val="90000"/>
            </a:lnSpc>
            <a:spcBef>
              <a:spcPct val="0"/>
            </a:spcBef>
            <a:spcAft>
              <a:spcPct val="35000"/>
            </a:spcAft>
          </a:pPr>
          <a:r>
            <a:rPr lang="en-US" sz="4800" kern="1200" dirty="0"/>
            <a:t>2</a:t>
          </a:r>
        </a:p>
      </dsp:txBody>
      <dsp:txXfrm>
        <a:off x="2907549" y="810770"/>
        <a:ext cx="877374" cy="877374"/>
      </dsp:txXfrm>
    </dsp:sp>
    <dsp:sp modelId="{F8ADDB2A-2689-4ACF-8222-B372EB5C8D35}">
      <dsp:nvSpPr>
        <dsp:cNvPr id="0" name=""/>
        <dsp:cNvSpPr/>
      </dsp:nvSpPr>
      <dsp:spPr>
        <a:xfrm>
          <a:off x="2301743" y="3442820"/>
          <a:ext cx="2088986"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253AE2-89B5-4ADC-817A-FEF4E0BC4B49}">
      <dsp:nvSpPr>
        <dsp:cNvPr id="0" name=""/>
        <dsp:cNvSpPr/>
      </dsp:nvSpPr>
      <dsp:spPr>
        <a:xfrm>
          <a:off x="4599628" y="518312"/>
          <a:ext cx="2088986" cy="292458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62866" bIns="330200" numCol="1" spcCol="1270" anchor="t" anchorCtr="0">
          <a:noAutofit/>
        </a:bodyPr>
        <a:lstStyle/>
        <a:p>
          <a:pPr lvl="0" algn="l" defTabSz="889000">
            <a:lnSpc>
              <a:spcPct val="90000"/>
            </a:lnSpc>
            <a:spcBef>
              <a:spcPct val="0"/>
            </a:spcBef>
            <a:spcAft>
              <a:spcPct val="35000"/>
            </a:spcAft>
          </a:pPr>
          <a:r>
            <a:rPr lang="en-US" sz="2000" kern="1200" dirty="0">
              <a:solidFill>
                <a:schemeClr val="accent1">
                  <a:lumMod val="75000"/>
                </a:schemeClr>
              </a:solidFill>
            </a:rPr>
            <a:t>Raise your visibility as a jobseeker</a:t>
          </a:r>
        </a:p>
      </dsp:txBody>
      <dsp:txXfrm>
        <a:off x="4599628" y="1629652"/>
        <a:ext cx="2088986" cy="1754748"/>
      </dsp:txXfrm>
    </dsp:sp>
    <dsp:sp modelId="{82EE2C17-F664-4616-8F76-97637F08E124}">
      <dsp:nvSpPr>
        <dsp:cNvPr id="0" name=""/>
        <dsp:cNvSpPr/>
      </dsp:nvSpPr>
      <dsp:spPr>
        <a:xfrm>
          <a:off x="5205434" y="810770"/>
          <a:ext cx="877374" cy="877374"/>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404" tIns="12700" rIns="68404" bIns="12700" numCol="1" spcCol="1270" anchor="ctr" anchorCtr="0">
          <a:noAutofit/>
        </a:bodyPr>
        <a:lstStyle/>
        <a:p>
          <a:pPr lvl="0" algn="ctr" defTabSz="2133600">
            <a:lnSpc>
              <a:spcPct val="90000"/>
            </a:lnSpc>
            <a:spcBef>
              <a:spcPct val="0"/>
            </a:spcBef>
            <a:spcAft>
              <a:spcPct val="35000"/>
            </a:spcAft>
          </a:pPr>
          <a:r>
            <a:rPr lang="en-US" sz="4800" kern="1200" dirty="0"/>
            <a:t>3</a:t>
          </a:r>
        </a:p>
      </dsp:txBody>
      <dsp:txXfrm>
        <a:off x="5205434" y="810770"/>
        <a:ext cx="877374" cy="877374"/>
      </dsp:txXfrm>
    </dsp:sp>
    <dsp:sp modelId="{96383FDE-483E-4E6D-B151-4FC41C065094}">
      <dsp:nvSpPr>
        <dsp:cNvPr id="0" name=""/>
        <dsp:cNvSpPr/>
      </dsp:nvSpPr>
      <dsp:spPr>
        <a:xfrm>
          <a:off x="4599628" y="3442820"/>
          <a:ext cx="2088986"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CBA089-E576-4FF4-865F-C3BBF7659A23}">
      <dsp:nvSpPr>
        <dsp:cNvPr id="0" name=""/>
        <dsp:cNvSpPr/>
      </dsp:nvSpPr>
      <dsp:spPr>
        <a:xfrm>
          <a:off x="6897513" y="518312"/>
          <a:ext cx="2088986" cy="292458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62866" bIns="330200" numCol="1" spcCol="1270" anchor="t" anchorCtr="0">
          <a:noAutofit/>
        </a:bodyPr>
        <a:lstStyle/>
        <a:p>
          <a:pPr lvl="0" algn="l" defTabSz="889000">
            <a:lnSpc>
              <a:spcPct val="90000"/>
            </a:lnSpc>
            <a:spcBef>
              <a:spcPct val="0"/>
            </a:spcBef>
            <a:spcAft>
              <a:spcPct val="35000"/>
            </a:spcAft>
          </a:pPr>
          <a:r>
            <a:rPr lang="en-US" sz="2000" kern="1200" dirty="0">
              <a:solidFill>
                <a:schemeClr val="accent1">
                  <a:lumMod val="75000"/>
                </a:schemeClr>
              </a:solidFill>
            </a:rPr>
            <a:t>Match employers &amp; employees</a:t>
          </a:r>
        </a:p>
      </dsp:txBody>
      <dsp:txXfrm>
        <a:off x="6897513" y="1629652"/>
        <a:ext cx="2088986" cy="1754748"/>
      </dsp:txXfrm>
    </dsp:sp>
    <dsp:sp modelId="{3CBA3CC0-D70A-4B98-9329-64604EDF25F0}">
      <dsp:nvSpPr>
        <dsp:cNvPr id="0" name=""/>
        <dsp:cNvSpPr/>
      </dsp:nvSpPr>
      <dsp:spPr>
        <a:xfrm>
          <a:off x="7503319" y="810770"/>
          <a:ext cx="877374" cy="877374"/>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404" tIns="12700" rIns="68404" bIns="12700" numCol="1" spcCol="1270" anchor="ctr" anchorCtr="0">
          <a:noAutofit/>
        </a:bodyPr>
        <a:lstStyle/>
        <a:p>
          <a:pPr lvl="0" algn="ctr" defTabSz="2133600">
            <a:lnSpc>
              <a:spcPct val="90000"/>
            </a:lnSpc>
            <a:spcBef>
              <a:spcPct val="0"/>
            </a:spcBef>
            <a:spcAft>
              <a:spcPct val="35000"/>
            </a:spcAft>
          </a:pPr>
          <a:r>
            <a:rPr lang="en-US" sz="4800" kern="1200" dirty="0"/>
            <a:t>4</a:t>
          </a:r>
        </a:p>
      </dsp:txBody>
      <dsp:txXfrm>
        <a:off x="7503319" y="810770"/>
        <a:ext cx="877374" cy="877374"/>
      </dsp:txXfrm>
    </dsp:sp>
    <dsp:sp modelId="{5BE72261-3EB3-4585-8739-2FFBAED12B80}">
      <dsp:nvSpPr>
        <dsp:cNvPr id="0" name=""/>
        <dsp:cNvSpPr/>
      </dsp:nvSpPr>
      <dsp:spPr>
        <a:xfrm>
          <a:off x="6897513" y="3442820"/>
          <a:ext cx="2088986"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8AA2D1-7ADE-4FAB-AB73-E999EB93EDA0}">
      <dsp:nvSpPr>
        <dsp:cNvPr id="0" name=""/>
        <dsp:cNvSpPr/>
      </dsp:nvSpPr>
      <dsp:spPr>
        <a:xfrm>
          <a:off x="9195398" y="518312"/>
          <a:ext cx="2088986" cy="292458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62866" bIns="330200" numCol="1" spcCol="1270" anchor="t" anchorCtr="0">
          <a:noAutofit/>
        </a:bodyPr>
        <a:lstStyle/>
        <a:p>
          <a:pPr lvl="0" algn="l" defTabSz="889000">
            <a:lnSpc>
              <a:spcPct val="90000"/>
            </a:lnSpc>
            <a:spcBef>
              <a:spcPct val="0"/>
            </a:spcBef>
            <a:spcAft>
              <a:spcPct val="35000"/>
            </a:spcAft>
          </a:pPr>
          <a:r>
            <a:rPr lang="en-US" sz="2000" kern="1200" dirty="0">
              <a:solidFill>
                <a:schemeClr val="accent1">
                  <a:lumMod val="75000"/>
                </a:schemeClr>
              </a:solidFill>
            </a:rPr>
            <a:t>Courses</a:t>
          </a:r>
        </a:p>
      </dsp:txBody>
      <dsp:txXfrm>
        <a:off x="9195398" y="1629652"/>
        <a:ext cx="2088986" cy="1754748"/>
      </dsp:txXfrm>
    </dsp:sp>
    <dsp:sp modelId="{FEC87D35-FF68-4830-9865-7026502B7734}">
      <dsp:nvSpPr>
        <dsp:cNvPr id="0" name=""/>
        <dsp:cNvSpPr/>
      </dsp:nvSpPr>
      <dsp:spPr>
        <a:xfrm>
          <a:off x="9801204" y="810770"/>
          <a:ext cx="877374" cy="877374"/>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404" tIns="12700" rIns="68404" bIns="12700" numCol="1" spcCol="1270" anchor="ctr" anchorCtr="0">
          <a:noAutofit/>
        </a:bodyPr>
        <a:lstStyle/>
        <a:p>
          <a:pPr lvl="0" algn="ctr" defTabSz="2133600">
            <a:lnSpc>
              <a:spcPct val="90000"/>
            </a:lnSpc>
            <a:spcBef>
              <a:spcPct val="0"/>
            </a:spcBef>
            <a:spcAft>
              <a:spcPct val="35000"/>
            </a:spcAft>
          </a:pPr>
          <a:r>
            <a:rPr lang="en-US" sz="4800" kern="1200" dirty="0"/>
            <a:t>5</a:t>
          </a:r>
        </a:p>
      </dsp:txBody>
      <dsp:txXfrm>
        <a:off x="9801204" y="810770"/>
        <a:ext cx="877374" cy="877374"/>
      </dsp:txXfrm>
    </dsp:sp>
    <dsp:sp modelId="{F57AF353-CCB4-4030-9EEE-1DC7B4B0CC7D}">
      <dsp:nvSpPr>
        <dsp:cNvPr id="0" name=""/>
        <dsp:cNvSpPr/>
      </dsp:nvSpPr>
      <dsp:spPr>
        <a:xfrm>
          <a:off x="9195398" y="3442820"/>
          <a:ext cx="2088986"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151EFB99-1B56-4C3B-A920-C9F63568B3B5}">
          <dgm:prSet phldrT="1"/>
          <dgm:t>
            <a:bodyPr/>
            <a:lstStyle/>
            <a:p>
              <a:r>
                <a:t>1</a:t>
              </a:r>
            </a:p>
          </dgm:t>
        </dgm:pt>
        <dgm:pt modelId="201" type="sibTrans" cxnId="{86ABC99C-FE52-4C54-9A6D-3953E335B0E7}">
          <dgm:prSet phldrT="2"/>
          <dgm:t>
            <a:bodyPr/>
            <a:lstStyle/>
            <a:p>
              <a:r>
                <a:t>2</a:t>
              </a:r>
            </a:p>
          </dgm:t>
        </dgm:pt>
        <dgm:pt modelId="301" type="sibTrans" cxnId="{1BCC6BCE-EC6C-445D-BA79-A177C90174D5}">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7BA37F7A-782D-430C-B7DE-046B665BEF14}" type="datetimeFigureOut">
              <a:rPr lang="en-US" smtClean="0"/>
              <a:t>5/16/2022</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DD0885D5-D443-4228-8B2C-B9DF9A30D578}" type="slidenum">
              <a:rPr lang="en-US" smtClean="0"/>
              <a:t>‹nr.›</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noProof="0"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61CCEED-E5F4-4698-B012-83262916D7BD}" type="datetimeFigureOut">
              <a:rPr lang="en-US" noProof="0" smtClean="0"/>
              <a:t>5/16/2022</a:t>
            </a:fld>
            <a:endParaRPr lang="en-US" noProof="0"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noProof="0"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noProof="0"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9D2F9AB-3C90-481E-8C34-4F549BF455D7}" type="slidenum">
              <a:rPr lang="en-US" noProof="0" smtClean="0"/>
              <a:t>‹nr.›</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vdab.be/english/vdab.s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uropa.eu/europass/en/create-europass-c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1</a:t>
            </a:fld>
            <a:endParaRPr lang="en-US" dirty="0"/>
          </a:p>
        </p:txBody>
      </p:sp>
      <p:sp>
        <p:nvSpPr>
          <p:cNvPr id="5" name="Footer Placeholder 4"/>
          <p:cNvSpPr>
            <a:spLocks noGrp="1"/>
          </p:cNvSpPr>
          <p:nvPr>
            <p:ph type="ftr" sz="quarter" idx="10"/>
          </p:nvPr>
        </p:nvSpPr>
        <p:spPr/>
        <p:txBody>
          <a:bodyPr/>
          <a:lstStyle/>
          <a:p>
            <a:endParaRPr lang="en-US" noProof="0" dirty="0"/>
          </a:p>
        </p:txBody>
      </p:sp>
      <p:sp>
        <p:nvSpPr>
          <p:cNvPr id="6" name="Header Placeholder 5"/>
          <p:cNvSpPr>
            <a:spLocks noGrp="1"/>
          </p:cNvSpPr>
          <p:nvPr>
            <p:ph type="hdr" sz="quarter" idx="11"/>
          </p:nvPr>
        </p:nvSpPr>
        <p:spPr/>
        <p:txBody>
          <a:bodyPr/>
          <a:lstStyle/>
          <a:p>
            <a:endParaRPr lang="en-US" noProof="0" dirty="0"/>
          </a:p>
        </p:txBody>
      </p:sp>
    </p:spTree>
    <p:extLst>
      <p:ext uri="{BB962C8B-B14F-4D97-AF65-F5344CB8AC3E}">
        <p14:creationId xmlns:p14="http://schemas.microsoft.com/office/powerpoint/2010/main" val="6169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300" dirty="0" err="1"/>
              <a:t>There</a:t>
            </a:r>
            <a:r>
              <a:rPr lang="nl-BE" sz="1300" dirty="0"/>
              <a:t> are </a:t>
            </a:r>
            <a:r>
              <a:rPr lang="nl-BE" sz="1300" dirty="0" err="1"/>
              <a:t>three</a:t>
            </a:r>
            <a:r>
              <a:rPr lang="nl-BE" sz="1300" dirty="0"/>
              <a:t> </a:t>
            </a:r>
            <a:r>
              <a:rPr lang="nl-BE" sz="1300" dirty="0" err="1"/>
              <a:t>regions</a:t>
            </a:r>
            <a:r>
              <a:rPr lang="nl-BE" sz="1300" dirty="0"/>
              <a:t> in Belgium:</a:t>
            </a:r>
            <a:r>
              <a:rPr lang="nl-BE" sz="1300" baseline="0" dirty="0"/>
              <a:t> </a:t>
            </a:r>
            <a:r>
              <a:rPr lang="en-GB" sz="1200" b="0" i="0" kern="1200" dirty="0">
                <a:solidFill>
                  <a:schemeClr val="tx1"/>
                </a:solidFill>
                <a:effectLst/>
                <a:latin typeface="+mn-lt"/>
                <a:ea typeface="+mn-ea"/>
                <a:cs typeface="+mn-cs"/>
              </a:rPr>
              <a:t>the Flemish Region, the Brussels-Capital Region and the Walloon Region have powers relating to the economy, employment, agriculture, water policy, housing, public works, energy, transport (except Belgian Railways), the environment, town and country planning, nature conservation, credit, foreign trade, supervision of the provinces, communes and intercommunal utility companies.</a:t>
            </a:r>
          </a:p>
          <a:p>
            <a:r>
              <a:rPr lang="en-GB" sz="1200" b="0" i="0" kern="1200" dirty="0">
                <a:solidFill>
                  <a:schemeClr val="tx1"/>
                </a:solidFill>
                <a:effectLst/>
                <a:latin typeface="+mn-lt"/>
                <a:ea typeface="+mn-ea"/>
                <a:cs typeface="+mn-cs"/>
              </a:rPr>
              <a:t>They also have powers relating to scientific research and international relations in those fields.</a:t>
            </a:r>
            <a:endParaRPr lang="en-GB" sz="1300" dirty="0"/>
          </a:p>
          <a:p>
            <a:pPr fontAlgn="base"/>
            <a:r>
              <a:rPr lang="en-GB" sz="1300" dirty="0"/>
              <a:t>It’s important for you to know that each region in Belgium has its own responsibilities and administrative regulations. </a:t>
            </a:r>
          </a:p>
          <a:p>
            <a:pPr fontAlgn="base"/>
            <a:r>
              <a:rPr lang="en-GB" sz="1300" dirty="0"/>
              <a:t>This concerns your </a:t>
            </a:r>
            <a:r>
              <a:rPr lang="en-GB" sz="1300" dirty="0" err="1"/>
              <a:t>jobsearch</a:t>
            </a:r>
            <a:r>
              <a:rPr lang="en-GB" sz="1300" dirty="0"/>
              <a:t>, diploma recognition, education, integration path and other. Labour market support is regional:</a:t>
            </a:r>
          </a:p>
          <a:p>
            <a:pPr fontAlgn="base"/>
            <a:r>
              <a:rPr lang="en-GB" sz="1300" dirty="0">
                <a:hlinkClick r:id="rId3"/>
              </a:rPr>
              <a:t>VDAB</a:t>
            </a:r>
            <a:r>
              <a:rPr lang="en-GB" sz="1300" dirty="0"/>
              <a:t>: for Flanders, official language: Dutch. </a:t>
            </a:r>
          </a:p>
          <a:p>
            <a:pPr fontAlgn="base"/>
            <a:r>
              <a:rPr lang="en-GB" sz="1300" dirty="0"/>
              <a:t>If you an EU citizen, you do not need a work permit to work in Belgium.</a:t>
            </a:r>
            <a:r>
              <a:rPr lang="en-GB" sz="1300" baseline="0" dirty="0"/>
              <a:t> </a:t>
            </a:r>
            <a:endParaRPr lang="en-GB" sz="1300" dirty="0"/>
          </a:p>
        </p:txBody>
      </p:sp>
      <p:sp>
        <p:nvSpPr>
          <p:cNvPr id="4" name="Slide Number Placeholder 3"/>
          <p:cNvSpPr>
            <a:spLocks noGrp="1"/>
          </p:cNvSpPr>
          <p:nvPr>
            <p:ph type="sldNum" sz="quarter" idx="5"/>
          </p:nvPr>
        </p:nvSpPr>
        <p:spPr/>
        <p:txBody>
          <a:bodyPr/>
          <a:lstStyle/>
          <a:p>
            <a:fld id="{69D2F9AB-3C90-481E-8C34-4F549BF455D7}" type="slidenum">
              <a:rPr lang="en-US" smtClean="0"/>
              <a:t>2</a:t>
            </a:fld>
            <a:endParaRPr lang="en-US" dirty="0"/>
          </a:p>
        </p:txBody>
      </p:sp>
      <p:sp>
        <p:nvSpPr>
          <p:cNvPr id="5" name="Footer Placeholder 4"/>
          <p:cNvSpPr>
            <a:spLocks noGrp="1"/>
          </p:cNvSpPr>
          <p:nvPr>
            <p:ph type="ftr" sz="quarter" idx="10"/>
          </p:nvPr>
        </p:nvSpPr>
        <p:spPr/>
        <p:txBody>
          <a:bodyPr/>
          <a:lstStyle/>
          <a:p>
            <a:endParaRPr lang="en-US" noProof="0" dirty="0"/>
          </a:p>
        </p:txBody>
      </p:sp>
      <p:sp>
        <p:nvSpPr>
          <p:cNvPr id="6" name="Header Placeholder 5"/>
          <p:cNvSpPr>
            <a:spLocks noGrp="1"/>
          </p:cNvSpPr>
          <p:nvPr>
            <p:ph type="hdr" sz="quarter" idx="11"/>
          </p:nvPr>
        </p:nvSpPr>
        <p:spPr/>
        <p:txBody>
          <a:bodyPr/>
          <a:lstStyle/>
          <a:p>
            <a:endParaRPr lang="en-US" noProof="0" dirty="0"/>
          </a:p>
        </p:txBody>
      </p:sp>
    </p:spTree>
    <p:extLst>
      <p:ext uri="{BB962C8B-B14F-4D97-AF65-F5344CB8AC3E}">
        <p14:creationId xmlns:p14="http://schemas.microsoft.com/office/powerpoint/2010/main" val="231978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On vdab.be you will find thousands of job offers. </a:t>
            </a:r>
          </a:p>
          <a:p>
            <a:r>
              <a:rPr lang="en-GB" sz="1300" dirty="0"/>
              <a:t>The </a:t>
            </a:r>
            <a:r>
              <a:rPr lang="en-GB" sz="1300" dirty="0" err="1">
                <a:hlinkClick r:id="rId3"/>
              </a:rPr>
              <a:t>Europass</a:t>
            </a:r>
            <a:r>
              <a:rPr lang="en-GB" sz="1300" dirty="0">
                <a:hlinkClick r:id="rId3"/>
              </a:rPr>
              <a:t> CV</a:t>
            </a:r>
            <a:r>
              <a:rPr lang="en-GB" sz="1300" dirty="0"/>
              <a:t> is a great tool to promote your skills, your qualifications and your experience to potential Flemish employers. It offers a easy to (re)use standardised format that is recognised throughout Europe and Flanders. </a:t>
            </a:r>
          </a:p>
          <a:p>
            <a:r>
              <a:rPr lang="en-GB" sz="1300" dirty="0"/>
              <a:t>You can publish your CV on vdab.be for employers to read it and contact you. </a:t>
            </a:r>
          </a:p>
          <a:p>
            <a:pPr defTabSz="966612"/>
            <a:r>
              <a:rPr lang="en-GB" sz="1300" dirty="0"/>
              <a:t>A consultant can offer you guidance and personal assistance in your search for a job. </a:t>
            </a:r>
          </a:p>
          <a:p>
            <a:pPr defTabSz="966612"/>
            <a:r>
              <a:rPr lang="en-GB" sz="1300" dirty="0"/>
              <a:t>The VDAB offers many training courses, for example, to learn Dutch or a certain profession.</a:t>
            </a:r>
          </a:p>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a:t>
            </a:fld>
            <a:endParaRPr lang="en-US" dirty="0"/>
          </a:p>
        </p:txBody>
      </p:sp>
      <p:sp>
        <p:nvSpPr>
          <p:cNvPr id="5" name="Footer Placeholder 4"/>
          <p:cNvSpPr>
            <a:spLocks noGrp="1"/>
          </p:cNvSpPr>
          <p:nvPr>
            <p:ph type="ftr" sz="quarter" idx="10"/>
          </p:nvPr>
        </p:nvSpPr>
        <p:spPr/>
        <p:txBody>
          <a:bodyPr/>
          <a:lstStyle/>
          <a:p>
            <a:endParaRPr lang="en-US" noProof="0" dirty="0"/>
          </a:p>
        </p:txBody>
      </p:sp>
      <p:sp>
        <p:nvSpPr>
          <p:cNvPr id="6" name="Header Placeholder 5"/>
          <p:cNvSpPr>
            <a:spLocks noGrp="1"/>
          </p:cNvSpPr>
          <p:nvPr>
            <p:ph type="hdr" sz="quarter" idx="11"/>
          </p:nvPr>
        </p:nvSpPr>
        <p:spPr/>
        <p:txBody>
          <a:bodyPr/>
          <a:lstStyle/>
          <a:p>
            <a:endParaRPr lang="en-US" noProof="0" dirty="0"/>
          </a:p>
        </p:txBody>
      </p:sp>
    </p:spTree>
    <p:extLst>
      <p:ext uri="{BB962C8B-B14F-4D97-AF65-F5344CB8AC3E}">
        <p14:creationId xmlns:p14="http://schemas.microsoft.com/office/powerpoint/2010/main" val="3078243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 job: you can search their</a:t>
            </a:r>
            <a:r>
              <a:rPr lang="en-US" baseline="0" dirty="0"/>
              <a:t> job database and they will forward vacancies to you</a:t>
            </a:r>
          </a:p>
          <a:p>
            <a:pPr defTabSz="966612"/>
            <a:r>
              <a:rPr lang="en-US" sz="1300" dirty="0"/>
              <a:t>They offer free vocational courses in order to improve your job prospects </a:t>
            </a:r>
          </a:p>
          <a:p>
            <a:endParaRPr lang="en-US" baseline="0" dirty="0"/>
          </a:p>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a:t>
            </a:fld>
            <a:endParaRPr lang="en-US" dirty="0"/>
          </a:p>
        </p:txBody>
      </p:sp>
      <p:sp>
        <p:nvSpPr>
          <p:cNvPr id="5" name="Footer Placeholder 4"/>
          <p:cNvSpPr>
            <a:spLocks noGrp="1"/>
          </p:cNvSpPr>
          <p:nvPr>
            <p:ph type="ftr" sz="quarter" idx="10"/>
          </p:nvPr>
        </p:nvSpPr>
        <p:spPr/>
        <p:txBody>
          <a:bodyPr/>
          <a:lstStyle/>
          <a:p>
            <a:endParaRPr lang="en-US" noProof="0" dirty="0"/>
          </a:p>
        </p:txBody>
      </p:sp>
      <p:sp>
        <p:nvSpPr>
          <p:cNvPr id="6" name="Header Placeholder 5"/>
          <p:cNvSpPr>
            <a:spLocks noGrp="1"/>
          </p:cNvSpPr>
          <p:nvPr>
            <p:ph type="hdr" sz="quarter" idx="11"/>
          </p:nvPr>
        </p:nvSpPr>
        <p:spPr/>
        <p:txBody>
          <a:bodyPr/>
          <a:lstStyle/>
          <a:p>
            <a:endParaRPr lang="en-US" noProof="0" dirty="0"/>
          </a:p>
        </p:txBody>
      </p:sp>
    </p:spTree>
    <p:extLst>
      <p:ext uri="{BB962C8B-B14F-4D97-AF65-F5344CB8AC3E}">
        <p14:creationId xmlns:p14="http://schemas.microsoft.com/office/powerpoint/2010/main" val="294492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6</a:t>
            </a:fld>
            <a:endParaRPr lang="en-US" dirty="0"/>
          </a:p>
        </p:txBody>
      </p:sp>
      <p:sp>
        <p:nvSpPr>
          <p:cNvPr id="5" name="Footer Placeholder 4"/>
          <p:cNvSpPr>
            <a:spLocks noGrp="1"/>
          </p:cNvSpPr>
          <p:nvPr>
            <p:ph type="ftr" sz="quarter" idx="10"/>
          </p:nvPr>
        </p:nvSpPr>
        <p:spPr/>
        <p:txBody>
          <a:bodyPr/>
          <a:lstStyle/>
          <a:p>
            <a:endParaRPr lang="en-US" noProof="0" dirty="0"/>
          </a:p>
        </p:txBody>
      </p:sp>
      <p:sp>
        <p:nvSpPr>
          <p:cNvPr id="6" name="Header Placeholder 5"/>
          <p:cNvSpPr>
            <a:spLocks noGrp="1"/>
          </p:cNvSpPr>
          <p:nvPr>
            <p:ph type="hdr" sz="quarter" idx="11"/>
          </p:nvPr>
        </p:nvSpPr>
        <p:spPr/>
        <p:txBody>
          <a:bodyPr/>
          <a:lstStyle/>
          <a:p>
            <a:endParaRPr lang="en-US" noProof="0" dirty="0"/>
          </a:p>
        </p:txBody>
      </p:sp>
    </p:spTree>
    <p:extLst>
      <p:ext uri="{BB962C8B-B14F-4D97-AF65-F5344CB8AC3E}">
        <p14:creationId xmlns:p14="http://schemas.microsoft.com/office/powerpoint/2010/main" val="1121368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The first step in </a:t>
            </a:r>
            <a:r>
              <a:rPr lang="nl-BE" dirty="0" err="1"/>
              <a:t>finding</a:t>
            </a:r>
            <a:r>
              <a:rPr lang="nl-BE" baseline="0" dirty="0"/>
              <a:t> a job is </a:t>
            </a:r>
            <a:r>
              <a:rPr lang="nl-BE" baseline="0" dirty="0" err="1"/>
              <a:t>knowing</a:t>
            </a:r>
            <a:r>
              <a:rPr lang="nl-BE" baseline="0" dirty="0"/>
              <a:t> </a:t>
            </a:r>
            <a:r>
              <a:rPr lang="nl-BE" baseline="0" dirty="0" err="1"/>
              <a:t>who</a:t>
            </a:r>
            <a:r>
              <a:rPr lang="nl-BE" baseline="0" dirty="0"/>
              <a:t> </a:t>
            </a:r>
            <a:r>
              <a:rPr lang="nl-BE" baseline="0" dirty="0" err="1"/>
              <a:t>you</a:t>
            </a:r>
            <a:r>
              <a:rPr lang="nl-BE" baseline="0" dirty="0"/>
              <a:t> are </a:t>
            </a:r>
            <a:r>
              <a:rPr lang="nl-BE" baseline="0" dirty="0" err="1"/>
              <a:t>and</a:t>
            </a:r>
            <a:r>
              <a:rPr lang="nl-BE" baseline="0" dirty="0"/>
              <a:t> </a:t>
            </a:r>
            <a:r>
              <a:rPr lang="nl-BE" baseline="0" dirty="0" err="1"/>
              <a:t>what</a:t>
            </a:r>
            <a:r>
              <a:rPr lang="nl-BE" baseline="0" dirty="0"/>
              <a:t> </a:t>
            </a:r>
            <a:r>
              <a:rPr lang="nl-BE" baseline="0" dirty="0" err="1"/>
              <a:t>you</a:t>
            </a:r>
            <a:r>
              <a:rPr lang="nl-BE" baseline="0" dirty="0"/>
              <a:t> want or </a:t>
            </a:r>
            <a:r>
              <a:rPr lang="nl-BE" baseline="0" dirty="0" err="1"/>
              <a:t>what</a:t>
            </a:r>
            <a:r>
              <a:rPr lang="nl-BE" baseline="0" dirty="0"/>
              <a:t> </a:t>
            </a:r>
            <a:r>
              <a:rPr lang="nl-BE" baseline="0" dirty="0" err="1"/>
              <a:t>you</a:t>
            </a:r>
            <a:r>
              <a:rPr lang="nl-BE" baseline="0" dirty="0"/>
              <a:t> are </a:t>
            </a:r>
            <a:r>
              <a:rPr lang="nl-BE" baseline="0" dirty="0" err="1"/>
              <a:t>good</a:t>
            </a:r>
            <a:r>
              <a:rPr lang="nl-BE" baseline="0" dirty="0"/>
              <a:t> at. </a:t>
            </a:r>
            <a:r>
              <a:rPr lang="nl-BE" baseline="0" dirty="0" err="1"/>
              <a:t>What</a:t>
            </a:r>
            <a:r>
              <a:rPr lang="nl-BE" baseline="0" dirty="0"/>
              <a:t> are </a:t>
            </a:r>
            <a:r>
              <a:rPr lang="nl-BE" baseline="0" dirty="0" err="1"/>
              <a:t>your</a:t>
            </a:r>
            <a:r>
              <a:rPr lang="nl-BE" baseline="0" dirty="0"/>
              <a:t> </a:t>
            </a:r>
            <a:r>
              <a:rPr lang="nl-BE" baseline="0" dirty="0" err="1"/>
              <a:t>interests</a:t>
            </a:r>
            <a:r>
              <a:rPr lang="nl-BE" baseline="0" dirty="0"/>
              <a:t> </a:t>
            </a:r>
            <a:r>
              <a:rPr lang="nl-BE" baseline="0" dirty="0" err="1"/>
              <a:t>and</a:t>
            </a:r>
            <a:r>
              <a:rPr lang="nl-BE" baseline="0" dirty="0"/>
              <a:t> </a:t>
            </a:r>
            <a:r>
              <a:rPr lang="nl-BE" baseline="0" dirty="0" err="1"/>
              <a:t>what</a:t>
            </a:r>
            <a:r>
              <a:rPr lang="nl-BE" baseline="0" dirty="0"/>
              <a:t> is important </a:t>
            </a:r>
            <a:r>
              <a:rPr lang="nl-BE" baseline="0" dirty="0" err="1"/>
              <a:t>to</a:t>
            </a:r>
            <a:r>
              <a:rPr lang="nl-BE" baseline="0" dirty="0"/>
              <a:t> </a:t>
            </a:r>
            <a:r>
              <a:rPr lang="nl-BE" baseline="0" dirty="0" err="1"/>
              <a:t>you</a:t>
            </a:r>
            <a:r>
              <a:rPr lang="nl-BE" baseline="0" dirty="0"/>
              <a:t>? The </a:t>
            </a:r>
            <a:r>
              <a:rPr lang="nl-BE" baseline="0" dirty="0" err="1"/>
              <a:t>following</a:t>
            </a:r>
            <a:r>
              <a:rPr lang="nl-BE" baseline="0" dirty="0"/>
              <a:t> test </a:t>
            </a:r>
            <a:r>
              <a:rPr lang="en-GB" sz="1200" b="0" i="0" kern="1200" dirty="0">
                <a:solidFill>
                  <a:schemeClr val="tx1"/>
                </a:solidFill>
                <a:effectLst/>
                <a:latin typeface="+mn-lt"/>
                <a:ea typeface="+mn-ea"/>
                <a:cs typeface="+mn-cs"/>
              </a:rPr>
              <a:t>gives you an understanding of your personality and the career areas that would be best suited to you</a:t>
            </a:r>
            <a:r>
              <a:rPr lang="nl-BE" sz="1200" b="0" i="0" kern="1200" baseline="0" dirty="0">
                <a:solidFill>
                  <a:schemeClr val="tx1"/>
                </a:solidFill>
                <a:effectLst/>
                <a:latin typeface="+mn-lt"/>
                <a:ea typeface="+mn-ea"/>
                <a:cs typeface="+mn-cs"/>
              </a:rPr>
              <a:t>. Take </a:t>
            </a:r>
            <a:r>
              <a:rPr lang="nl-BE" sz="1200" b="0" i="0" kern="1200" baseline="0" dirty="0" err="1">
                <a:solidFill>
                  <a:schemeClr val="tx1"/>
                </a:solidFill>
                <a:effectLst/>
                <a:latin typeface="+mn-lt"/>
                <a:ea typeface="+mn-ea"/>
                <a:cs typeface="+mn-cs"/>
              </a:rPr>
              <a:t>the</a:t>
            </a:r>
            <a:r>
              <a:rPr lang="nl-BE" sz="1200" b="0" i="0" kern="1200" baseline="0" dirty="0">
                <a:solidFill>
                  <a:schemeClr val="tx1"/>
                </a:solidFill>
                <a:effectLst/>
                <a:latin typeface="+mn-lt"/>
                <a:ea typeface="+mn-ea"/>
                <a:cs typeface="+mn-cs"/>
              </a:rPr>
              <a:t> quiz </a:t>
            </a:r>
            <a:r>
              <a:rPr lang="nl-BE" sz="1200" b="0" i="0" kern="1200" baseline="0" dirty="0" err="1">
                <a:solidFill>
                  <a:schemeClr val="tx1"/>
                </a:solidFill>
                <a:effectLst/>
                <a:latin typeface="+mn-lt"/>
                <a:ea typeface="+mn-ea"/>
                <a:cs typeface="+mn-cs"/>
              </a:rPr>
              <a:t>and</a:t>
            </a:r>
            <a:r>
              <a:rPr lang="nl-BE" sz="1200" b="0" i="0" kern="1200" baseline="0" dirty="0">
                <a:solidFill>
                  <a:schemeClr val="tx1"/>
                </a:solidFill>
                <a:effectLst/>
                <a:latin typeface="+mn-lt"/>
                <a:ea typeface="+mn-ea"/>
                <a:cs typeface="+mn-cs"/>
              </a:rPr>
              <a:t> share </a:t>
            </a:r>
            <a:r>
              <a:rPr lang="nl-BE" sz="1200" b="0" i="0" kern="1200" baseline="0" dirty="0" err="1">
                <a:solidFill>
                  <a:schemeClr val="tx1"/>
                </a:solidFill>
                <a:effectLst/>
                <a:latin typeface="+mn-lt"/>
                <a:ea typeface="+mn-ea"/>
                <a:cs typeface="+mn-cs"/>
              </a:rPr>
              <a:t>your</a:t>
            </a:r>
            <a:r>
              <a:rPr lang="nl-BE" sz="1200" b="0" i="0" kern="1200" baseline="0" dirty="0">
                <a:solidFill>
                  <a:schemeClr val="tx1"/>
                </a:solidFill>
                <a:effectLst/>
                <a:latin typeface="+mn-lt"/>
                <a:ea typeface="+mn-ea"/>
                <a:cs typeface="+mn-cs"/>
              </a:rPr>
              <a:t> </a:t>
            </a:r>
            <a:r>
              <a:rPr lang="nl-BE" sz="1200" b="0" i="0" kern="1200" baseline="0" dirty="0" err="1">
                <a:solidFill>
                  <a:schemeClr val="tx1"/>
                </a:solidFill>
                <a:effectLst/>
                <a:latin typeface="+mn-lt"/>
                <a:ea typeface="+mn-ea"/>
                <a:cs typeface="+mn-cs"/>
              </a:rPr>
              <a:t>findings</a:t>
            </a:r>
            <a:r>
              <a:rPr lang="nl-BE" sz="1200" b="0" i="0" kern="1200" baseline="0" dirty="0">
                <a:solidFill>
                  <a:schemeClr val="tx1"/>
                </a:solidFill>
                <a:effectLst/>
                <a:latin typeface="+mn-lt"/>
                <a:ea typeface="+mn-ea"/>
                <a:cs typeface="+mn-cs"/>
              </a:rPr>
              <a:t> </a:t>
            </a:r>
            <a:r>
              <a:rPr lang="nl-BE" sz="1200" b="0" i="0" kern="1200" baseline="0" dirty="0" err="1">
                <a:solidFill>
                  <a:schemeClr val="tx1"/>
                </a:solidFill>
                <a:effectLst/>
                <a:latin typeface="+mn-lt"/>
                <a:ea typeface="+mn-ea"/>
                <a:cs typeface="+mn-cs"/>
              </a:rPr>
              <a:t>with</a:t>
            </a:r>
            <a:r>
              <a:rPr lang="nl-BE" sz="1200" b="0" i="0" kern="1200" baseline="0" dirty="0">
                <a:solidFill>
                  <a:schemeClr val="tx1"/>
                </a:solidFill>
                <a:effectLst/>
                <a:latin typeface="+mn-lt"/>
                <a:ea typeface="+mn-ea"/>
                <a:cs typeface="+mn-cs"/>
              </a:rPr>
              <a:t> </a:t>
            </a:r>
            <a:r>
              <a:rPr lang="nl-BE" sz="1200" b="0" i="0" kern="1200" baseline="0" dirty="0" err="1">
                <a:solidFill>
                  <a:schemeClr val="tx1"/>
                </a:solidFill>
                <a:effectLst/>
                <a:latin typeface="+mn-lt"/>
                <a:ea typeface="+mn-ea"/>
                <a:cs typeface="+mn-cs"/>
              </a:rPr>
              <a:t>your</a:t>
            </a:r>
            <a:r>
              <a:rPr lang="nl-BE" sz="1200" b="0" i="0" kern="1200" baseline="0" dirty="0">
                <a:solidFill>
                  <a:schemeClr val="tx1"/>
                </a:solidFill>
                <a:effectLst/>
                <a:latin typeface="+mn-lt"/>
                <a:ea typeface="+mn-ea"/>
                <a:cs typeface="+mn-cs"/>
              </a:rPr>
              <a:t> fellow </a:t>
            </a:r>
            <a:r>
              <a:rPr lang="nl-BE" sz="1200" b="0" i="0" kern="1200" baseline="0" dirty="0" err="1">
                <a:solidFill>
                  <a:schemeClr val="tx1"/>
                </a:solidFill>
                <a:effectLst/>
                <a:latin typeface="+mn-lt"/>
                <a:ea typeface="+mn-ea"/>
                <a:cs typeface="+mn-cs"/>
              </a:rPr>
              <a:t>sutdents</a:t>
            </a:r>
            <a:r>
              <a:rPr lang="nl-BE" sz="1200" b="0" i="0" kern="1200" baseline="0" dirty="0">
                <a:solidFill>
                  <a:schemeClr val="tx1"/>
                </a:solidFill>
                <a:effectLst/>
                <a:latin typeface="+mn-lt"/>
                <a:ea typeface="+mn-ea"/>
                <a:cs typeface="+mn-cs"/>
              </a:rPr>
              <a:t>. </a:t>
            </a:r>
            <a:endParaRPr lang="en-GB" dirty="0"/>
          </a:p>
        </p:txBody>
      </p:sp>
      <p:sp>
        <p:nvSpPr>
          <p:cNvPr id="4" name="Header Placeholder 3"/>
          <p:cNvSpPr>
            <a:spLocks noGrp="1"/>
          </p:cNvSpPr>
          <p:nvPr>
            <p:ph type="hdr" sz="quarter" idx="10"/>
          </p:nvPr>
        </p:nvSpPr>
        <p:spPr/>
        <p:txBody>
          <a:bodyPr/>
          <a:lstStyle/>
          <a:p>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69D2F9AB-3C90-481E-8C34-4F549BF455D7}" type="slidenum">
              <a:rPr lang="en-US" noProof="0" smtClean="0"/>
              <a:t>7</a:t>
            </a:fld>
            <a:endParaRPr lang="en-US" noProof="0" dirty="0"/>
          </a:p>
        </p:txBody>
      </p:sp>
    </p:spTree>
    <p:extLst>
      <p:ext uri="{BB962C8B-B14F-4D97-AF65-F5344CB8AC3E}">
        <p14:creationId xmlns:p14="http://schemas.microsoft.com/office/powerpoint/2010/main" val="55055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dirty="0" err="1"/>
              <a:t>what</a:t>
            </a:r>
            <a:r>
              <a:rPr lang="nl-BE" sz="1200" dirty="0"/>
              <a:t> job </a:t>
            </a:r>
            <a:r>
              <a:rPr lang="nl-BE" sz="1200" dirty="0" err="1"/>
              <a:t>did</a:t>
            </a:r>
            <a:r>
              <a:rPr lang="nl-BE" sz="1200" dirty="0"/>
              <a:t> </a:t>
            </a:r>
            <a:r>
              <a:rPr lang="nl-BE" sz="1200" dirty="0" err="1"/>
              <a:t>you</a:t>
            </a:r>
            <a:r>
              <a:rPr lang="nl-BE" sz="1200" dirty="0"/>
              <a:t> </a:t>
            </a:r>
            <a:r>
              <a:rPr lang="nl-BE" sz="1200" dirty="0" err="1"/>
              <a:t>choose</a:t>
            </a:r>
            <a:r>
              <a:rPr lang="nl-BE" sz="1200" dirty="0"/>
              <a:t>? </a:t>
            </a:r>
            <a:r>
              <a:rPr lang="nl-BE" sz="1200" dirty="0" err="1"/>
              <a:t>Why</a:t>
            </a:r>
            <a:r>
              <a:rPr lang="nl-BE" sz="1200" dirty="0"/>
              <a:t>? Do </a:t>
            </a:r>
            <a:r>
              <a:rPr lang="nl-BE" sz="1200" dirty="0" err="1"/>
              <a:t>you</a:t>
            </a:r>
            <a:r>
              <a:rPr lang="nl-BE" sz="1200" dirty="0"/>
              <a:t> </a:t>
            </a:r>
            <a:r>
              <a:rPr lang="nl-BE" sz="1200" dirty="0" err="1"/>
              <a:t>agree</a:t>
            </a:r>
            <a:r>
              <a:rPr lang="nl-BE" sz="1200" dirty="0"/>
              <a:t> </a:t>
            </a:r>
            <a:r>
              <a:rPr lang="nl-BE" sz="1200" dirty="0" err="1"/>
              <a:t>with</a:t>
            </a:r>
            <a:r>
              <a:rPr lang="nl-BE" sz="1200" dirty="0"/>
              <a:t> </a:t>
            </a:r>
            <a:r>
              <a:rPr lang="nl-BE" sz="1200" dirty="0" err="1"/>
              <a:t>the</a:t>
            </a:r>
            <a:r>
              <a:rPr lang="nl-BE" sz="1200" dirty="0"/>
              <a:t> </a:t>
            </a:r>
            <a:r>
              <a:rPr lang="nl-BE" sz="1200" dirty="0" err="1"/>
              <a:t>advice</a:t>
            </a:r>
            <a:r>
              <a:rPr lang="nl-BE" sz="1200" dirty="0"/>
              <a:t> </a:t>
            </a:r>
            <a:r>
              <a:rPr lang="nl-BE" sz="1200" dirty="0" err="1"/>
              <a:t>given</a:t>
            </a:r>
            <a:r>
              <a:rPr lang="nl-BE" sz="1200" dirty="0"/>
              <a:t>, </a:t>
            </a:r>
            <a:r>
              <a:rPr lang="nl-BE" sz="1200" dirty="0" err="1"/>
              <a:t>suggestions</a:t>
            </a:r>
            <a:r>
              <a:rPr lang="nl-BE" sz="1200" dirty="0"/>
              <a:t> </a:t>
            </a:r>
            <a:r>
              <a:rPr lang="nl-BE" sz="1200" dirty="0" err="1"/>
              <a:t>that</a:t>
            </a:r>
            <a:r>
              <a:rPr lang="nl-BE" sz="1200" dirty="0"/>
              <a:t> </a:t>
            </a:r>
            <a:r>
              <a:rPr lang="nl-BE" sz="1200" dirty="0" err="1"/>
              <a:t>were</a:t>
            </a:r>
            <a:r>
              <a:rPr lang="nl-BE" sz="1200" dirty="0"/>
              <a:t> made? </a:t>
            </a:r>
            <a:endParaRPr lang="en-GB" dirty="0"/>
          </a:p>
        </p:txBody>
      </p:sp>
      <p:sp>
        <p:nvSpPr>
          <p:cNvPr id="4" name="Header Placeholder 3"/>
          <p:cNvSpPr>
            <a:spLocks noGrp="1"/>
          </p:cNvSpPr>
          <p:nvPr>
            <p:ph type="hdr" sz="quarter" idx="10"/>
          </p:nvPr>
        </p:nvSpPr>
        <p:spPr/>
        <p:txBody>
          <a:bodyPr/>
          <a:lstStyle/>
          <a:p>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69D2F9AB-3C90-481E-8C34-4F549BF455D7}" type="slidenum">
              <a:rPr lang="en-US" noProof="0" smtClean="0"/>
              <a:t>8</a:t>
            </a:fld>
            <a:endParaRPr lang="en-US" noProof="0" dirty="0"/>
          </a:p>
        </p:txBody>
      </p:sp>
    </p:spTree>
    <p:extLst>
      <p:ext uri="{BB962C8B-B14F-4D97-AF65-F5344CB8AC3E}">
        <p14:creationId xmlns:p14="http://schemas.microsoft.com/office/powerpoint/2010/main" val="89013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a:lstStyle/>
          <a:p>
            <a:fld id="{0774D149-65DE-4418-8649-A72F26BB4A78}" type="datetime1">
              <a:rPr lang="en-US" smtClean="0"/>
              <a:t>5/16/2022</a:t>
            </a:fld>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‹nr.›</a:t>
            </a:fld>
            <a:endParaRPr lang="en-US" dirty="0"/>
          </a:p>
        </p:txBody>
      </p:sp>
      <p:sp>
        <p:nvSpPr>
          <p:cNvPr id="11" name="Footer Placeholder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a:lstStyle/>
          <a:p>
            <a:pPr algn="l"/>
            <a:r>
              <a:rPr lang="en-US" dirty="0"/>
              <a:t>Teach a Course</a:t>
            </a:r>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702B8DE6-BF18-4874-8D77-ADD423BCB76A}" type="datetime1">
              <a:rPr lang="en-US" noProof="0" smtClean="0"/>
              <a:t>5/16/2022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268622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35926EFB-8620-4831-A9FA-B76B31CF79ED}" type="datetime1">
              <a:rPr lang="en-US" noProof="0" smtClean="0"/>
              <a:t>5/16/2022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1445521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BCDCCCB5-401A-4958-8CB6-9A1968ED0091}" type="datetime1">
              <a:rPr lang="en-US" noProof="0" smtClean="0"/>
              <a:t>5/16/2022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917956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Left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F262E62-E8FA-42DE-BC7E-BA73A13FCBFF}"/>
              </a:ext>
            </a:extLst>
          </p:cNvPr>
          <p:cNvSpPr>
            <a:spLocks noGrp="1"/>
          </p:cNvSpPr>
          <p:nvPr>
            <p:ph type="pic" sz="quarter" idx="15"/>
          </p:nvPr>
        </p:nvSpPr>
        <p:spPr>
          <a:xfrm>
            <a:off x="0" y="0"/>
            <a:ext cx="7537685" cy="6858000"/>
          </a:xfrm>
        </p:spPr>
        <p:txBody>
          <a:bodyPr anchor="ctr" anchorCtr="0"/>
          <a:lstStyle>
            <a:lvl1pPr algn="ctr">
              <a:defRPr/>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93696899-6846-4B29-AD05-49215C31489C}"/>
              </a:ext>
            </a:extLst>
          </p:cNvPr>
          <p:cNvSpPr>
            <a:spLocks noGrp="1"/>
          </p:cNvSpPr>
          <p:nvPr>
            <p:ph type="title"/>
          </p:nvPr>
        </p:nvSpPr>
        <p:spPr>
          <a:xfrm>
            <a:off x="7955459" y="197123"/>
            <a:ext cx="3392382" cy="1675219"/>
          </a:xfrm>
        </p:spPr>
        <p:txBody>
          <a:bodyPr/>
          <a:lstStyle>
            <a:lvl1pPr>
              <a:defRPr>
                <a:solidFill>
                  <a:schemeClr val="accent1">
                    <a:lumMod val="75000"/>
                  </a:schemeClr>
                </a:solidFill>
              </a:defRPr>
            </a:lvl1pPr>
          </a:lstStyle>
          <a:p>
            <a:r>
              <a:rPr lang="en-US" noProof="0"/>
              <a:t>Click to edit Master title style</a:t>
            </a:r>
          </a:p>
        </p:txBody>
      </p:sp>
      <p:sp>
        <p:nvSpPr>
          <p:cNvPr id="19" name="Content Placeholder 8">
            <a:extLst>
              <a:ext uri="{FF2B5EF4-FFF2-40B4-BE49-F238E27FC236}">
                <a16:creationId xmlns:a16="http://schemas.microsoft.com/office/drawing/2014/main" id="{2939FABB-D58D-4DAF-878D-EB51A2AA620A}"/>
              </a:ext>
            </a:extLst>
          </p:cNvPr>
          <p:cNvSpPr>
            <a:spLocks noGrp="1"/>
          </p:cNvSpPr>
          <p:nvPr>
            <p:ph sz="quarter" idx="14"/>
          </p:nvPr>
        </p:nvSpPr>
        <p:spPr>
          <a:xfrm>
            <a:off x="7955459" y="2057400"/>
            <a:ext cx="3392382"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20" name="Rectangle 19">
            <a:extLst>
              <a:ext uri="{FF2B5EF4-FFF2-40B4-BE49-F238E27FC236}">
                <a16:creationId xmlns:a16="http://schemas.microsoft.com/office/drawing/2014/main" id="{82AD5814-D5B6-4BF5-BF94-2F284D0079F8}"/>
              </a:ext>
            </a:extLst>
          </p:cNvPr>
          <p:cNvSpPr/>
          <p:nvPr userDrawn="1"/>
        </p:nvSpPr>
        <p:spPr>
          <a:xfrm>
            <a:off x="8042147" y="453643"/>
            <a:ext cx="3528000" cy="985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Date Placeholder 4">
            <a:extLst>
              <a:ext uri="{FF2B5EF4-FFF2-40B4-BE49-F238E27FC236}">
                <a16:creationId xmlns:a16="http://schemas.microsoft.com/office/drawing/2014/main" id="{1FB18E8B-6111-4A64-AA8C-4CD4C9814C59}"/>
              </a:ext>
            </a:extLst>
          </p:cNvPr>
          <p:cNvSpPr>
            <a:spLocks noGrp="1"/>
          </p:cNvSpPr>
          <p:nvPr>
            <p:ph type="dt" sz="half" idx="10"/>
          </p:nvPr>
        </p:nvSpPr>
        <p:spPr>
          <a:xfrm>
            <a:off x="7605951" y="6423914"/>
            <a:ext cx="2844799" cy="365125"/>
          </a:xfrm>
        </p:spPr>
        <p:txBody>
          <a:bodyPr/>
          <a:lstStyle/>
          <a:p>
            <a:fld id="{CEDD9CFF-1C15-41AF-A785-8808C7238224}" type="datetime1">
              <a:rPr lang="en-US" noProof="0" smtClean="0"/>
              <a:t>5/16/2022</a:t>
            </a:fld>
            <a:endParaRPr lang="en-US" noProof="0" dirty="0"/>
          </a:p>
        </p:txBody>
      </p:sp>
      <p:sp>
        <p:nvSpPr>
          <p:cNvPr id="23" name="Slide Number Placeholder 6">
            <a:extLst>
              <a:ext uri="{FF2B5EF4-FFF2-40B4-BE49-F238E27FC236}">
                <a16:creationId xmlns:a16="http://schemas.microsoft.com/office/drawing/2014/main" id="{D5311807-ED2F-406C-B107-B5D885AD840F}"/>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24" name="Footer Placeholder 5">
            <a:extLst>
              <a:ext uri="{FF2B5EF4-FFF2-40B4-BE49-F238E27FC236}">
                <a16:creationId xmlns:a16="http://schemas.microsoft.com/office/drawing/2014/main" id="{643FEB5F-C4B2-43B5-B019-DC467A62FAC1}"/>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1715664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_1">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19868" y="5356067"/>
            <a:ext cx="3625595" cy="1000782"/>
          </a:xfrm>
          <a:solidFill>
            <a:srgbClr val="465359"/>
          </a:solidFill>
        </p:spPr>
        <p:txBody>
          <a:bodyPr lIns="91440" tIns="0" rIns="91440" bIns="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8119869" y="453642"/>
            <a:ext cx="3625595" cy="4826023"/>
          </a:xfrm>
          <a:solidFill>
            <a:schemeClr val="accent1"/>
          </a:solidFill>
        </p:spPr>
        <p:txBody>
          <a:bodyPr tIns="0" bIns="0" anchor="ctr" anchorCtr="0">
            <a:noAutofit/>
          </a:bodyPr>
          <a:lstStyle>
            <a:lvl1pPr algn="ct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39766" y="453642"/>
            <a:ext cx="7602421" cy="5903207"/>
          </a:xfrm>
          <a:solidFill>
            <a:schemeClr val="bg1">
              <a:lumMod val="85000"/>
            </a:schemeClr>
          </a:solidFill>
        </p:spPr>
        <p:txBody>
          <a:bodyPr lIns="457200" tIns="45720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7605951" y="6423914"/>
            <a:ext cx="2844799" cy="365125"/>
          </a:xfrm>
        </p:spPr>
        <p:txBody>
          <a:bodyPr/>
          <a:lstStyle>
            <a:lvl1pPr>
              <a:defRPr/>
            </a:lvl1pPr>
          </a:lstStyle>
          <a:p>
            <a:fld id="{65169223-A657-4F7C-9ED6-D5F130BED437}" type="datetime1">
              <a:rPr lang="en-US" smtClean="0"/>
              <a:t>5/16/2022</a:t>
            </a:fld>
            <a:endParaRPr lang="en-US" dirty="0"/>
          </a:p>
        </p:txBody>
      </p:sp>
      <p:sp>
        <p:nvSpPr>
          <p:cNvPr id="6" name="Footer Placeholder 5"/>
          <p:cNvSpPr>
            <a:spLocks noGrp="1"/>
          </p:cNvSpPr>
          <p:nvPr>
            <p:ph type="ftr" sz="quarter" idx="11"/>
          </p:nvPr>
        </p:nvSpPr>
        <p:spPr>
          <a:xfrm>
            <a:off x="355101" y="6423914"/>
            <a:ext cx="6818262" cy="365125"/>
          </a:xfrm>
        </p:spPr>
        <p:txBody>
          <a:bodyPr/>
          <a:lstStyle/>
          <a:p>
            <a:pPr algn="l"/>
            <a:r>
              <a:rPr lang="en-US" dirty="0"/>
              <a:t>Teach a Course</a:t>
            </a:r>
          </a:p>
        </p:txBody>
      </p:sp>
      <p:sp>
        <p:nvSpPr>
          <p:cNvPr id="7" name="Slide Number Placeholder 6"/>
          <p:cNvSpPr>
            <a:spLocks noGrp="1"/>
          </p:cNvSpPr>
          <p:nvPr>
            <p:ph type="sldNum" sz="quarter" idx="12"/>
          </p:nvPr>
        </p:nvSpPr>
        <p:spPr>
          <a:xfrm>
            <a:off x="10795363" y="6423914"/>
            <a:ext cx="1052510" cy="365125"/>
          </a:xfrm>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179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D95E01BB-2528-4BA4-A459-F882DCD75452}" type="datetime1">
              <a:rPr lang="en-US" noProof="0" smtClean="0"/>
              <a:t>5/16/2022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5951" y="6423914"/>
            <a:ext cx="2844799" cy="365125"/>
          </a:xfrm>
        </p:spPr>
        <p:txBody>
          <a:bodyPr/>
          <a:lstStyle/>
          <a:p>
            <a:fld id="{185F3B6E-AA95-46A6-9038-F4FAB84AADCE}" type="datetime1">
              <a:rPr lang="en-US" smtClean="0"/>
              <a:t>5/16/2022</a:t>
            </a:fld>
            <a:endParaRPr lang="en-US" dirty="0"/>
          </a:p>
        </p:txBody>
      </p:sp>
      <p:sp>
        <p:nvSpPr>
          <p:cNvPr id="6" name="Slide Number Placeholder 5"/>
          <p:cNvSpPr>
            <a:spLocks noGrp="1"/>
          </p:cNvSpPr>
          <p:nvPr>
            <p:ph type="sldNum" sz="quarter" idx="12"/>
          </p:nvPr>
        </p:nvSpPr>
        <p:spPr>
          <a:xfrm>
            <a:off x="10795363" y="6423914"/>
            <a:ext cx="1052510" cy="365125"/>
          </a:xfrm>
        </p:spPr>
        <p:txBody>
          <a:bodyPr/>
          <a:lstStyle/>
          <a:p>
            <a:fld id="{3A98EE3D-8CD1-4C3F-BD1C-C98C9596463C}" type="slidenum">
              <a:rPr lang="en-US" smtClean="0"/>
              <a:t>‹nr.›</a:t>
            </a:fld>
            <a:endParaRPr lang="en-US" dirty="0"/>
          </a:p>
        </p:txBody>
      </p:sp>
      <p:sp>
        <p:nvSpPr>
          <p:cNvPr id="7" name="Footer Placeholder 5">
            <a:extLst>
              <a:ext uri="{FF2B5EF4-FFF2-40B4-BE49-F238E27FC236}">
                <a16:creationId xmlns:a16="http://schemas.microsoft.com/office/drawing/2014/main" id="{D5D91A8B-765C-4E59-8109-94DA4EA55B37}"/>
              </a:ext>
            </a:extLst>
          </p:cNvPr>
          <p:cNvSpPr>
            <a:spLocks noGrp="1"/>
          </p:cNvSpPr>
          <p:nvPr>
            <p:ph type="ftr" sz="quarter" idx="11"/>
          </p:nvPr>
        </p:nvSpPr>
        <p:spPr>
          <a:xfrm>
            <a:off x="355101" y="6423914"/>
            <a:ext cx="6818262" cy="365125"/>
          </a:xfrm>
        </p:spPr>
        <p:txBody>
          <a:bodyPr/>
          <a:lstStyle/>
          <a:p>
            <a:pPr algn="l"/>
            <a:r>
              <a:rPr lang="en-US" dirty="0"/>
              <a:t>Teach a Course</a:t>
            </a:r>
          </a:p>
        </p:txBody>
      </p:sp>
      <p:sp>
        <p:nvSpPr>
          <p:cNvPr id="9" name="Rectangle 8">
            <a:extLst>
              <a:ext uri="{FF2B5EF4-FFF2-40B4-BE49-F238E27FC236}">
                <a16:creationId xmlns:a16="http://schemas.microsoft.com/office/drawing/2014/main" id="{0F0F318B-B2C4-4893-95F3-E1AB652A1F17}"/>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34FB09F2-FC78-4161-B5F8-C064B938BE73}"/>
              </a:ext>
            </a:extLst>
          </p:cNvPr>
          <p:cNvSpPr>
            <a:spLocks noGrp="1"/>
          </p:cNvSpPr>
          <p:nvPr>
            <p:ph type="title"/>
          </p:nvPr>
        </p:nvSpPr>
        <p:spPr>
          <a:xfrm>
            <a:off x="581192" y="702156"/>
            <a:ext cx="11029616" cy="1013800"/>
          </a:xfrm>
        </p:spPr>
        <p:txBody>
          <a:bodyPr/>
          <a:lstStyle>
            <a:lvl1pPr>
              <a:defRPr>
                <a:solidFill>
                  <a:schemeClr val="bg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08CB40EA-D0BA-41DA-91DE-15B4C161DD28}"/>
              </a:ext>
            </a:extLst>
          </p:cNvPr>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849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628D7AE-DBB1-47B3-BF2C-9D3665028EDD}" type="datetime1">
              <a:rPr lang="en-US" noProof="0" smtClean="0"/>
              <a:t>5/16/2022</a:t>
            </a:fld>
            <a:endParaRPr lang="en-US" noProof="0"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noProof="0"/>
              <a:t>Teach a Course</a:t>
            </a:r>
            <a:endParaRPr lang="en-US" noProof="0"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9F479D-7533-4EEF-A06F-7CD2FE3DB90D}" type="slidenum">
              <a:rPr lang="en-US" noProof="0" smtClean="0"/>
              <a:t>‹nr.›</a:t>
            </a:fld>
            <a:endParaRPr lang="en-US" noProof="0" dirty="0"/>
          </a:p>
        </p:txBody>
      </p:sp>
    </p:spTree>
    <p:extLst>
      <p:ext uri="{BB962C8B-B14F-4D97-AF65-F5344CB8AC3E}">
        <p14:creationId xmlns:p14="http://schemas.microsoft.com/office/powerpoint/2010/main" val="370703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a:xfrm>
            <a:off x="7605951" y="6423914"/>
            <a:ext cx="2844799" cy="365125"/>
          </a:xfrm>
        </p:spPr>
        <p:txBody>
          <a:bodyPr/>
          <a:lstStyle/>
          <a:p>
            <a:fld id="{F5771D79-13ED-472C-9730-AACCCCF14AC8}" type="datetime1">
              <a:rPr lang="en-US" smtClean="0"/>
              <a:t>5/16/2022</a:t>
            </a:fld>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‹nr.›</a:t>
            </a:fld>
            <a:endParaRPr lang="en-US" dirty="0"/>
          </a:p>
        </p:txBody>
      </p:sp>
      <p:sp>
        <p:nvSpPr>
          <p:cNvPr id="11" name="Footer Placeholder 5">
            <a:extLst>
              <a:ext uri="{FF2B5EF4-FFF2-40B4-BE49-F238E27FC236}">
                <a16:creationId xmlns:a16="http://schemas.microsoft.com/office/drawing/2014/main" id="{CAD31966-421C-41DC-9B46-21B1CD73A77E}"/>
              </a:ext>
            </a:extLst>
          </p:cNvPr>
          <p:cNvSpPr>
            <a:spLocks noGrp="1"/>
          </p:cNvSpPr>
          <p:nvPr>
            <p:ph type="ftr" sz="quarter" idx="11"/>
          </p:nvPr>
        </p:nvSpPr>
        <p:spPr>
          <a:xfrm>
            <a:off x="355101" y="6423914"/>
            <a:ext cx="6818262" cy="365125"/>
          </a:xfrm>
        </p:spPr>
        <p:txBody>
          <a:bodyPr/>
          <a:lstStyle/>
          <a:p>
            <a:pPr algn="l"/>
            <a:r>
              <a:rPr lang="en-US" dirty="0"/>
              <a:t>Teach a Course</a:t>
            </a:r>
          </a:p>
        </p:txBody>
      </p:sp>
      <p:sp>
        <p:nvSpPr>
          <p:cNvPr id="12" name="Rectangle 11">
            <a:extLst>
              <a:ext uri="{FF2B5EF4-FFF2-40B4-BE49-F238E27FC236}">
                <a16:creationId xmlns:a16="http://schemas.microsoft.com/office/drawing/2014/main" id="{AF9102ED-C049-4F62-A2D8-58981A0621E3}"/>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itle 1">
            <a:extLst>
              <a:ext uri="{FF2B5EF4-FFF2-40B4-BE49-F238E27FC236}">
                <a16:creationId xmlns:a16="http://schemas.microsoft.com/office/drawing/2014/main" id="{CF5F73D5-EFB4-4DAE-8CBA-1128F10DF1B2}"/>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a:t>Click to edit Master title style</a:t>
            </a:r>
            <a:endParaRPr lang="en-US" dirty="0"/>
          </a:p>
        </p:txBody>
      </p:sp>
      <p:sp>
        <p:nvSpPr>
          <p:cNvPr id="14" name="Content Placeholder 2">
            <a:extLst>
              <a:ext uri="{FF2B5EF4-FFF2-40B4-BE49-F238E27FC236}">
                <a16:creationId xmlns:a16="http://schemas.microsoft.com/office/drawing/2014/main" id="{2B92446D-E0AD-4899-86E1-DFBB50D92144}"/>
              </a:ext>
            </a:extLst>
          </p:cNvPr>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9BF0768A-BCD3-4064-8FE0-C439326F00DD}"/>
              </a:ext>
            </a:extLst>
          </p:cNvPr>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523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14E3A718-983B-4EC8-9300-F9D935E11079}" type="datetime1">
              <a:rPr lang="en-US" noProof="0" smtClean="0"/>
              <a:t>5/16/2022</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70D53E94-FCD0-4240-BB2A-5DF0EA69FFDC}" type="datetime1">
              <a:rPr lang="en-US" noProof="0" smtClean="0"/>
              <a:t>5/16/2022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a:lstStyle/>
          <a:p>
            <a:fld id="{975716AE-7D84-458F-A75A-D57FBBDAEAE0}" type="datetime1">
              <a:rPr lang="en-US" noProof="0" smtClean="0"/>
              <a:t>5/16/2022</a:t>
            </a:fld>
            <a:endParaRPr lang="en-US" noProof="0" dirty="0"/>
          </a:p>
        </p:txBody>
      </p:sp>
      <p:sp>
        <p:nvSpPr>
          <p:cNvPr id="4" name="Slide Number Placeholder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a:lstStyle/>
          <a:p>
            <a:fld id="{F603CDE5-C1D8-4EDD-870F-A498BAFA520F}" type="slidenum">
              <a:rPr lang="en-US" noProof="0" smtClean="0"/>
              <a:t>‹nr.›</a:t>
            </a:fld>
            <a:endParaRPr lang="en-US" noProof="0" dirty="0"/>
          </a:p>
        </p:txBody>
      </p:sp>
      <p:sp>
        <p:nvSpPr>
          <p:cNvPr id="5" name="Footer Placeholder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35376"/>
            <a:ext cx="6818262" cy="365125"/>
          </a:xfrm>
        </p:spPr>
        <p:txBody>
          <a:bodyPr/>
          <a:lstStyle/>
          <a:p>
            <a:pPr algn="l"/>
            <a:r>
              <a:rPr lang="en-US" noProof="0" dirty="0"/>
              <a:t>Teach a Course</a:t>
            </a:r>
          </a:p>
        </p:txBody>
      </p:sp>
    </p:spTree>
    <p:extLst>
      <p:ext uri="{BB962C8B-B14F-4D97-AF65-F5344CB8AC3E}">
        <p14:creationId xmlns:p14="http://schemas.microsoft.com/office/powerpoint/2010/main" val="290211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67EC7CDC-F5BC-40EF-B546-6A7F77F1E542}" type="datetime1">
              <a:rPr lang="en-US" noProof="0" smtClean="0"/>
              <a:t>5/16/2022</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81991933-3C91-4E18-BF79-E3D2AEAB3A18}" type="datetime1">
              <a:rPr lang="en-US" noProof="0" smtClean="0"/>
              <a:t>5/16/2022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‹nr.›</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Tree>
    <p:extLst>
      <p:ext uri="{BB962C8B-B14F-4D97-AF65-F5344CB8AC3E}">
        <p14:creationId xmlns:p14="http://schemas.microsoft.com/office/powerpoint/2010/main" val="300810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fld id="{876FDE79-0AAB-466E-9397-E8E187A3A92B}" type="datetime1">
              <a:rPr lang="en-US" smtClean="0"/>
              <a:t>5/16/2022</a:t>
            </a:fld>
            <a:endParaRPr lang="en-US" dirty="0"/>
          </a:p>
        </p:txBody>
      </p:sp>
      <p:sp>
        <p:nvSpPr>
          <p:cNvPr id="5" name="Footer Placeholder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defRPr>
            </a:lvl1pPr>
          </a:lstStyle>
          <a:p>
            <a:r>
              <a:rPr lang="en-US" dirty="0"/>
              <a:t>Teach a Course</a:t>
            </a:r>
          </a:p>
        </p:txBody>
      </p:sp>
      <p:sp>
        <p:nvSpPr>
          <p:cNvPr id="6" name="Slide Number Placeholder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pPr/>
              <a:t>‹nr.›</a:t>
            </a:fld>
            <a:endParaRPr lang="en-US" dirty="0"/>
          </a:p>
        </p:txBody>
      </p:sp>
      <p:sp>
        <p:nvSpPr>
          <p:cNvPr id="9" name="Rectangle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28" r:id="rId2"/>
    <p:sldLayoutId id="2147483743" r:id="rId3"/>
    <p:sldLayoutId id="2147483726" r:id="rId4"/>
    <p:sldLayoutId id="2147483734" r:id="rId5"/>
    <p:sldLayoutId id="2147483735" r:id="rId6"/>
    <p:sldLayoutId id="2147483736" r:id="rId7"/>
    <p:sldLayoutId id="2147483737" r:id="rId8"/>
    <p:sldLayoutId id="2147483738" r:id="rId9"/>
    <p:sldLayoutId id="2147483740" r:id="rId10"/>
    <p:sldLayoutId id="2147483741" r:id="rId11"/>
    <p:sldLayoutId id="2147483742" r:id="rId12"/>
    <p:sldLayoutId id="2147483730" r:id="rId13"/>
    <p:sldLayoutId id="2147483739" r:id="rId14"/>
    <p:sldLayoutId id="2147483744" r:id="rId15"/>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comments" Target="../comments/comment1.xml"/><Relationship Id="rId5" Type="http://schemas.openxmlformats.org/officeDocument/2006/relationships/image" Target="../media/image3.PNG"/><Relationship Id="rId4" Type="http://schemas.openxmlformats.org/officeDocument/2006/relationships/hyperlink" Target="https://youtu.be/1jaOe8UkMUA"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1jaOe8UkMUA?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reate.kahoot.it/share/how-to-find-a-job-in-flanders/e9ba2df5-58cb-44f8-8dba-2b098a359e4d"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opencolleges.edu.au/careers/career-quiz"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2D4960A-896E-4F6B-BF65-B4662AC9DE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5684944A-8803-462C-84C5-4576C56A77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AA242D-B507-4381-A8CB-EFA346570379}"/>
              </a:ext>
            </a:extLst>
          </p:cNvPr>
          <p:cNvSpPr>
            <a:spLocks noGrp="1"/>
          </p:cNvSpPr>
          <p:nvPr>
            <p:ph type="ctrTitle"/>
          </p:nvPr>
        </p:nvSpPr>
        <p:spPr>
          <a:xfrm>
            <a:off x="8372723" y="850791"/>
            <a:ext cx="3202016" cy="4198288"/>
          </a:xfrm>
        </p:spPr>
        <p:txBody>
          <a:bodyPr anchor="ctr">
            <a:normAutofit/>
          </a:bodyPr>
          <a:lstStyle/>
          <a:p>
            <a:r>
              <a:rPr lang="en-US" dirty="0">
                <a:solidFill>
                  <a:srgbClr val="FFFFFF"/>
                </a:solidFill>
              </a:rPr>
              <a:t>HOW TO FIND A JOB IN </a:t>
            </a:r>
            <a:r>
              <a:rPr lang="en-US" dirty="0" err="1">
                <a:solidFill>
                  <a:srgbClr val="FFFFFF"/>
                </a:solidFill>
              </a:rPr>
              <a:t>flanders</a:t>
            </a:r>
            <a:endParaRPr lang="en-US" dirty="0">
              <a:solidFill>
                <a:srgbClr val="FFFFFF"/>
              </a:solidFill>
            </a:endParaRPr>
          </a:p>
        </p:txBody>
      </p:sp>
      <p:sp>
        <p:nvSpPr>
          <p:cNvPr id="22" name="Rectangle 21">
            <a:extLst>
              <a:ext uri="{FF2B5EF4-FFF2-40B4-BE49-F238E27FC236}">
                <a16:creationId xmlns:a16="http://schemas.microsoft.com/office/drawing/2014/main" id="{E07F3B49-8C20-42F5-831D-59306D05F6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4F4068D-37AE-4B7D-BC75-216B123A6C44}"/>
              </a:ext>
            </a:extLst>
          </p:cNvPr>
          <p:cNvSpPr>
            <a:spLocks noGrp="1"/>
          </p:cNvSpPr>
          <p:nvPr>
            <p:ph type="subTitle" idx="1"/>
          </p:nvPr>
        </p:nvSpPr>
        <p:spPr>
          <a:xfrm>
            <a:off x="8372723" y="5545331"/>
            <a:ext cx="3202016" cy="649222"/>
          </a:xfrm>
          <a:noFill/>
        </p:spPr>
        <p:txBody>
          <a:bodyPr anchor="ctr">
            <a:normAutofit/>
          </a:bodyPr>
          <a:lstStyle/>
          <a:p>
            <a:r>
              <a:rPr lang="en-US" sz="1800" dirty="0">
                <a:solidFill>
                  <a:schemeClr val="tx2">
                    <a:lumMod val="25000"/>
                    <a:lumOff val="75000"/>
                    <a:alpha val="75000"/>
                  </a:schemeClr>
                </a:solidFill>
              </a:rPr>
              <a:t>Working in Flanders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975" y="457199"/>
            <a:ext cx="7782074" cy="5899652"/>
          </a:xfrm>
          <a:prstGeom prst="rect">
            <a:avLst/>
          </a:prstGeom>
        </p:spPr>
      </p:pic>
    </p:spTree>
    <p:extLst>
      <p:ext uri="{BB962C8B-B14F-4D97-AF65-F5344CB8AC3E}">
        <p14:creationId xmlns:p14="http://schemas.microsoft.com/office/powerpoint/2010/main" val="420971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E6C8E6EB-4C59-429B-97E4-72A058CFC4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60">
            <a:extLst>
              <a:ext uri="{FF2B5EF4-FFF2-40B4-BE49-F238E27FC236}">
                <a16:creationId xmlns:a16="http://schemas.microsoft.com/office/drawing/2014/main" id="{B5B90362-AFCC-46A9-B41C-A257A8C5B3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62">
            <a:extLst>
              <a:ext uri="{FF2B5EF4-FFF2-40B4-BE49-F238E27FC236}">
                <a16:creationId xmlns:a16="http://schemas.microsoft.com/office/drawing/2014/main" id="{F71EF7F1-38BA-471D-8CD4-2A9AE8E355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64">
            <a:extLst>
              <a:ext uri="{FF2B5EF4-FFF2-40B4-BE49-F238E27FC236}">
                <a16:creationId xmlns:a16="http://schemas.microsoft.com/office/drawing/2014/main" id="{3CED7894-4F62-4A6C-8DB5-DB5BE08E9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7071E00-ABE1-44FD-92BD-2769C2C9C727}"/>
              </a:ext>
            </a:extLst>
          </p:cNvPr>
          <p:cNvSpPr>
            <a:spLocks noGrp="1"/>
          </p:cNvSpPr>
          <p:nvPr>
            <p:ph type="title"/>
          </p:nvPr>
        </p:nvSpPr>
        <p:spPr>
          <a:xfrm>
            <a:off x="513654" y="702156"/>
            <a:ext cx="3568661" cy="1188720"/>
          </a:xfrm>
        </p:spPr>
        <p:txBody>
          <a:bodyPr vert="horz" lIns="91440" tIns="45720" rIns="91440" bIns="45720" rtlCol="0" anchor="b">
            <a:normAutofit/>
          </a:bodyPr>
          <a:lstStyle/>
          <a:p>
            <a:r>
              <a:rPr lang="en-US" dirty="0">
                <a:solidFill>
                  <a:schemeClr val="accent1">
                    <a:lumMod val="75000"/>
                  </a:schemeClr>
                </a:solidFill>
              </a:rPr>
              <a:t>Flanders?</a:t>
            </a:r>
          </a:p>
        </p:txBody>
      </p:sp>
      <p:sp>
        <p:nvSpPr>
          <p:cNvPr id="67" name="Rectangle 66">
            <a:extLst>
              <a:ext uri="{FF2B5EF4-FFF2-40B4-BE49-F238E27FC236}">
                <a16:creationId xmlns:a16="http://schemas.microsoft.com/office/drawing/2014/main" id="{E536F3B4-50F6-4C52-8F76-4EB121471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A7BD30D-629F-49D4-AE04-2D99B365E4B8}"/>
              </a:ext>
            </a:extLst>
          </p:cNvPr>
          <p:cNvSpPr>
            <a:spLocks noGrp="1"/>
          </p:cNvSpPr>
          <p:nvPr>
            <p:ph sz="half" idx="4294967295"/>
          </p:nvPr>
        </p:nvSpPr>
        <p:spPr>
          <a:xfrm>
            <a:off x="673169" y="2067831"/>
            <a:ext cx="3568661" cy="4034795"/>
          </a:xfrm>
        </p:spPr>
        <p:txBody>
          <a:bodyPr vert="horz" lIns="91440" tIns="45720" rIns="91440" bIns="45720" rtlCol="0" anchor="ctr">
            <a:normAutofit fontScale="92500" lnSpcReduction="20000"/>
          </a:bodyPr>
          <a:lstStyle/>
          <a:p>
            <a:pPr marL="0" indent="0">
              <a:buNone/>
            </a:pPr>
            <a:r>
              <a:rPr lang="en-US" sz="2400" dirty="0"/>
              <a:t>3 Regions in Belgium:</a:t>
            </a:r>
          </a:p>
          <a:p>
            <a:pPr marL="216000" indent="-216000"/>
            <a:r>
              <a:rPr lang="en-US" sz="2400" dirty="0"/>
              <a:t>Flanders</a:t>
            </a:r>
          </a:p>
          <a:p>
            <a:pPr marL="216000" indent="-216000"/>
            <a:r>
              <a:rPr lang="en-US" sz="2400" dirty="0"/>
              <a:t>Wallonia</a:t>
            </a:r>
          </a:p>
          <a:p>
            <a:pPr marL="216000" indent="-216000"/>
            <a:r>
              <a:rPr lang="en-US" sz="2400" dirty="0"/>
              <a:t>Brussels</a:t>
            </a:r>
          </a:p>
          <a:p>
            <a:pPr marL="0" indent="0">
              <a:buNone/>
            </a:pPr>
            <a:endParaRPr lang="en-US" sz="2400" dirty="0"/>
          </a:p>
          <a:p>
            <a:pPr>
              <a:buFont typeface="Wingdings" panose="05000000000000000000" pitchFamily="2" charset="2"/>
              <a:buChar char="à"/>
            </a:pPr>
            <a:r>
              <a:rPr lang="en-GB" sz="2400" dirty="0">
                <a:sym typeface="Wingdings" panose="05000000000000000000" pitchFamily="2" charset="2"/>
              </a:rPr>
              <a:t>public employment service of Flanders= </a:t>
            </a:r>
            <a:r>
              <a:rPr lang="en-US" sz="2400" dirty="0">
                <a:sym typeface="Wingdings" panose="05000000000000000000" pitchFamily="2" charset="2"/>
              </a:rPr>
              <a:t>VDAB</a:t>
            </a:r>
          </a:p>
          <a:p>
            <a:pPr>
              <a:buFont typeface="Wingdings" panose="05000000000000000000" pitchFamily="2" charset="2"/>
              <a:buChar char="à"/>
            </a:pPr>
            <a:r>
              <a:rPr lang="en-US" sz="2400" dirty="0">
                <a:sym typeface="Wingdings" panose="05000000000000000000" pitchFamily="2" charset="2"/>
              </a:rPr>
              <a:t>EU citizen: allowed to work without work permit</a:t>
            </a:r>
          </a:p>
          <a:p>
            <a:pPr>
              <a:buFont typeface="Wingdings" panose="05000000000000000000" pitchFamily="2" charset="2"/>
              <a:buChar char="à"/>
            </a:pPr>
            <a:r>
              <a:rPr lang="en-US" sz="2400" dirty="0">
                <a:sym typeface="Wingdings" panose="05000000000000000000" pitchFamily="2" charset="2"/>
              </a:rPr>
              <a:t> </a:t>
            </a:r>
          </a:p>
          <a:p>
            <a:pPr>
              <a:buFont typeface="Wingdings" panose="05000000000000000000" pitchFamily="2" charset="2"/>
              <a:buChar char="à"/>
            </a:pPr>
            <a:endParaRPr lang="en-US"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7181" y="267695"/>
            <a:ext cx="7151089" cy="6322609"/>
          </a:xfrm>
          <a:prstGeom prst="rect">
            <a:avLst/>
          </a:prstGeom>
        </p:spPr>
      </p:pic>
      <p:pic>
        <p:nvPicPr>
          <p:cNvPr id="5" name="Afbeelding 4">
            <a:hlinkClick r:id="rId4"/>
            <a:extLst>
              <a:ext uri="{FF2B5EF4-FFF2-40B4-BE49-F238E27FC236}">
                <a16:creationId xmlns:a16="http://schemas.microsoft.com/office/drawing/2014/main" id="{6E6F1BDA-68D8-47C0-8FFB-AF92ADED9DFF}"/>
              </a:ext>
            </a:extLst>
          </p:cNvPr>
          <p:cNvPicPr>
            <a:picLocks noChangeAspect="1"/>
          </p:cNvPicPr>
          <p:nvPr/>
        </p:nvPicPr>
        <p:blipFill>
          <a:blip r:embed="rId5"/>
          <a:stretch>
            <a:fillRect/>
          </a:stretch>
        </p:blipFill>
        <p:spPr>
          <a:xfrm>
            <a:off x="1083957" y="5393218"/>
            <a:ext cx="1165455" cy="709407"/>
          </a:xfrm>
          <a:prstGeom prst="rect">
            <a:avLst/>
          </a:prstGeom>
        </p:spPr>
      </p:pic>
    </p:spTree>
    <p:extLst>
      <p:ext uri="{BB962C8B-B14F-4D97-AF65-F5344CB8AC3E}">
        <p14:creationId xmlns:p14="http://schemas.microsoft.com/office/powerpoint/2010/main" val="37542214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69B35BB5-1630-45F0-B55C-B6847DF216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D3EF5146-0A37-42B3-AF51-CBFCE4002B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DC6CC32-12E2-40AB-91E7-E065E3B54AA8}"/>
              </a:ext>
            </a:extLst>
          </p:cNvPr>
          <p:cNvSpPr>
            <a:spLocks noGrp="1"/>
          </p:cNvSpPr>
          <p:nvPr>
            <p:ph type="title"/>
          </p:nvPr>
        </p:nvSpPr>
        <p:spPr>
          <a:xfrm>
            <a:off x="581192" y="5264486"/>
            <a:ext cx="11029616" cy="958513"/>
          </a:xfrm>
        </p:spPr>
        <p:txBody>
          <a:bodyPr anchor="ctr">
            <a:normAutofit/>
          </a:bodyPr>
          <a:lstStyle/>
          <a:p>
            <a:r>
              <a:rPr lang="en-US" dirty="0">
                <a:solidFill>
                  <a:srgbClr val="FFFEFF"/>
                </a:solidFill>
              </a:rPr>
              <a:t>Services </a:t>
            </a:r>
            <a:r>
              <a:rPr lang="en-US" dirty="0" err="1">
                <a:solidFill>
                  <a:srgbClr val="FFFEFF"/>
                </a:solidFill>
              </a:rPr>
              <a:t>vdab</a:t>
            </a:r>
            <a:endParaRPr lang="en-US" dirty="0">
              <a:solidFill>
                <a:srgbClr val="FFFEFF"/>
              </a:solidFill>
            </a:endParaRPr>
          </a:p>
        </p:txBody>
      </p:sp>
      <p:sp>
        <p:nvSpPr>
          <p:cNvPr id="21" name="Rectangle 13">
            <a:extLst>
              <a:ext uri="{FF2B5EF4-FFF2-40B4-BE49-F238E27FC236}">
                <a16:creationId xmlns:a16="http://schemas.microsoft.com/office/drawing/2014/main" id="{DDED8BF8-49A0-47C5-84AB-93BBEEBCCD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15">
            <a:extLst>
              <a:ext uri="{FF2B5EF4-FFF2-40B4-BE49-F238E27FC236}">
                <a16:creationId xmlns:a16="http://schemas.microsoft.com/office/drawing/2014/main" id="{E3609DE7-3DD1-4216-8540-70829BC88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07EA47CF-8CF4-49F8-B441-9678508C0D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descr="SmartArt object">
            <a:extLst>
              <a:ext uri="{FF2B5EF4-FFF2-40B4-BE49-F238E27FC236}">
                <a16:creationId xmlns:a16="http://schemas.microsoft.com/office/drawing/2014/main" id="{59405A29-4A0F-429B-A6BA-2D3E9946C76A}"/>
              </a:ext>
            </a:extLst>
          </p:cNvPr>
          <p:cNvGraphicFramePr>
            <a:graphicFrameLocks noGrp="1"/>
          </p:cNvGraphicFramePr>
          <p:nvPr>
            <p:ph idx="4294967295"/>
            <p:extLst>
              <p:ext uri="{D42A27DB-BD31-4B8C-83A1-F6EECF244321}">
                <p14:modId xmlns:p14="http://schemas.microsoft.com/office/powerpoint/2010/main" val="2376319792"/>
              </p:ext>
            </p:extLst>
          </p:nvPr>
        </p:nvGraphicFramePr>
        <p:xfrm>
          <a:off x="450434" y="858445"/>
          <a:ext cx="11288243" cy="3961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2464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E6C8E6EB-4C59-429B-97E4-72A058CFC4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60">
            <a:extLst>
              <a:ext uri="{FF2B5EF4-FFF2-40B4-BE49-F238E27FC236}">
                <a16:creationId xmlns:a16="http://schemas.microsoft.com/office/drawing/2014/main" id="{B5B90362-AFCC-46A9-B41C-A257A8C5B3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62">
            <a:extLst>
              <a:ext uri="{FF2B5EF4-FFF2-40B4-BE49-F238E27FC236}">
                <a16:creationId xmlns:a16="http://schemas.microsoft.com/office/drawing/2014/main" id="{F71EF7F1-38BA-471D-8CD4-2A9AE8E355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64">
            <a:extLst>
              <a:ext uri="{FF2B5EF4-FFF2-40B4-BE49-F238E27FC236}">
                <a16:creationId xmlns:a16="http://schemas.microsoft.com/office/drawing/2014/main" id="{3CED7894-4F62-4A6C-8DB5-DB5BE08E9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7071E00-ABE1-44FD-92BD-2769C2C9C727}"/>
              </a:ext>
            </a:extLst>
          </p:cNvPr>
          <p:cNvSpPr>
            <a:spLocks noGrp="1"/>
          </p:cNvSpPr>
          <p:nvPr>
            <p:ph type="title"/>
          </p:nvPr>
        </p:nvSpPr>
        <p:spPr>
          <a:xfrm>
            <a:off x="638620" y="700356"/>
            <a:ext cx="3568661" cy="1188720"/>
          </a:xfrm>
        </p:spPr>
        <p:txBody>
          <a:bodyPr vert="horz" lIns="91440" tIns="45720" rIns="91440" bIns="45720" rtlCol="0" anchor="b">
            <a:normAutofit/>
          </a:bodyPr>
          <a:lstStyle/>
          <a:p>
            <a:r>
              <a:rPr lang="en-US" dirty="0">
                <a:solidFill>
                  <a:schemeClr val="accent1">
                    <a:lumMod val="75000"/>
                  </a:schemeClr>
                </a:solidFill>
              </a:rPr>
              <a:t>In a nutshell</a:t>
            </a:r>
          </a:p>
        </p:txBody>
      </p:sp>
      <p:sp>
        <p:nvSpPr>
          <p:cNvPr id="67" name="Rectangle 66">
            <a:extLst>
              <a:ext uri="{FF2B5EF4-FFF2-40B4-BE49-F238E27FC236}">
                <a16:creationId xmlns:a16="http://schemas.microsoft.com/office/drawing/2014/main" id="{E536F3B4-50F6-4C52-8F76-4EB121471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A7BD30D-629F-49D4-AE04-2D99B365E4B8}"/>
              </a:ext>
            </a:extLst>
          </p:cNvPr>
          <p:cNvSpPr>
            <a:spLocks noGrp="1"/>
          </p:cNvSpPr>
          <p:nvPr>
            <p:ph sz="half" idx="4294967295"/>
          </p:nvPr>
        </p:nvSpPr>
        <p:spPr>
          <a:xfrm>
            <a:off x="836938" y="2040792"/>
            <a:ext cx="3568661" cy="2068957"/>
          </a:xfrm>
        </p:spPr>
        <p:txBody>
          <a:bodyPr vert="horz" lIns="91440" tIns="45720" rIns="91440" bIns="45720" rtlCol="0" anchor="ctr">
            <a:normAutofit/>
          </a:bodyPr>
          <a:lstStyle/>
          <a:p>
            <a:pPr marL="0" indent="0">
              <a:buNone/>
            </a:pPr>
            <a:r>
              <a:rPr lang="en-US" sz="2200" dirty="0"/>
              <a:t>Register with VDAB! </a:t>
            </a:r>
          </a:p>
          <a:p>
            <a:r>
              <a:rPr lang="en-US" sz="2200" dirty="0"/>
              <a:t>Training</a:t>
            </a:r>
          </a:p>
          <a:p>
            <a:r>
              <a:rPr lang="en-US" sz="2200" dirty="0"/>
              <a:t>Vacancies</a:t>
            </a:r>
          </a:p>
          <a:p>
            <a:r>
              <a:rPr lang="en-US" sz="2200" dirty="0"/>
              <a:t>General support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37" y="-42397"/>
            <a:ext cx="6605335" cy="6831436"/>
          </a:xfrm>
          <a:prstGeom prst="rect">
            <a:avLst/>
          </a:prstGeom>
        </p:spPr>
      </p:pic>
    </p:spTree>
    <p:extLst>
      <p:ext uri="{BB962C8B-B14F-4D97-AF65-F5344CB8AC3E}">
        <p14:creationId xmlns:p14="http://schemas.microsoft.com/office/powerpoint/2010/main" val="17898733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a 4" title="VDAB - English">
            <a:hlinkClick r:id="" action="ppaction://media"/>
            <a:extLst>
              <a:ext uri="{FF2B5EF4-FFF2-40B4-BE49-F238E27FC236}">
                <a16:creationId xmlns:a16="http://schemas.microsoft.com/office/drawing/2014/main" id="{F4730892-C642-E09A-EFC0-6F14494A0244}"/>
              </a:ext>
            </a:extLst>
          </p:cNvPr>
          <p:cNvPicPr>
            <a:picLocks noRot="1" noChangeAspect="1"/>
          </p:cNvPicPr>
          <p:nvPr>
            <a:videoFile r:link="rId1"/>
          </p:nvPr>
        </p:nvPicPr>
        <p:blipFill>
          <a:blip r:embed="rId3"/>
          <a:stretch>
            <a:fillRect/>
          </a:stretch>
        </p:blipFill>
        <p:spPr>
          <a:xfrm>
            <a:off x="1085272" y="597642"/>
            <a:ext cx="10426595" cy="5891026"/>
          </a:xfrm>
          <a:prstGeom prst="rect">
            <a:avLst/>
          </a:prstGeom>
        </p:spPr>
      </p:pic>
      <p:sp>
        <p:nvSpPr>
          <p:cNvPr id="7" name="Tekstvak 6">
            <a:extLst>
              <a:ext uri="{FF2B5EF4-FFF2-40B4-BE49-F238E27FC236}">
                <a16:creationId xmlns:a16="http://schemas.microsoft.com/office/drawing/2014/main" id="{37EC4C1D-B145-2F85-FDD3-84750A937471}"/>
              </a:ext>
            </a:extLst>
          </p:cNvPr>
          <p:cNvSpPr txBox="1"/>
          <p:nvPr/>
        </p:nvSpPr>
        <p:spPr>
          <a:xfrm>
            <a:off x="4604658" y="6488668"/>
            <a:ext cx="6097978" cy="369332"/>
          </a:xfrm>
          <a:prstGeom prst="rect">
            <a:avLst/>
          </a:prstGeom>
          <a:noFill/>
        </p:spPr>
        <p:txBody>
          <a:bodyPr wrap="square">
            <a:spAutoFit/>
          </a:bodyPr>
          <a:lstStyle/>
          <a:p>
            <a:r>
              <a:rPr lang="nl-BE" dirty="0"/>
              <a:t>https://youtu.be/1jaOe8UkMUA</a:t>
            </a:r>
          </a:p>
        </p:txBody>
      </p:sp>
    </p:spTree>
    <p:extLst>
      <p:ext uri="{BB962C8B-B14F-4D97-AF65-F5344CB8AC3E}">
        <p14:creationId xmlns:p14="http://schemas.microsoft.com/office/powerpoint/2010/main" val="119627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C3D8B0C-EFCA-45C3-A92A-E9B17B93DAF7}"/>
              </a:ext>
            </a:extLst>
          </p:cNvPr>
          <p:cNvSpPr>
            <a:spLocks noGrp="1"/>
          </p:cNvSpPr>
          <p:nvPr>
            <p:ph type="title"/>
          </p:nvPr>
        </p:nvSpPr>
        <p:spPr>
          <a:xfrm>
            <a:off x="7955459" y="2160600"/>
            <a:ext cx="3392382" cy="1675219"/>
          </a:xfrm>
        </p:spPr>
        <p:txBody>
          <a:bodyPr/>
          <a:lstStyle/>
          <a:p>
            <a:pPr algn="ctr"/>
            <a:r>
              <a:rPr lang="en-US" sz="3600" dirty="0">
                <a:hlinkClick r:id="rId3"/>
              </a:rPr>
              <a:t>TEST</a:t>
            </a:r>
            <a:endParaRPr lang="ru-RU" sz="3600" dirty="0"/>
          </a:p>
        </p:txBody>
      </p:sp>
      <p:pic>
        <p:nvPicPr>
          <p:cNvPr id="6" name="Tijdelijke aanduiding voor afbeelding 5">
            <a:extLst>
              <a:ext uri="{FF2B5EF4-FFF2-40B4-BE49-F238E27FC236}">
                <a16:creationId xmlns:a16="http://schemas.microsoft.com/office/drawing/2014/main" id="{03B84113-F6EA-400A-8697-841258A78D67}"/>
              </a:ext>
            </a:extLst>
          </p:cNvPr>
          <p:cNvPicPr>
            <a:picLocks noGrp="1" noChangeAspect="1"/>
          </p:cNvPicPr>
          <p:nvPr>
            <p:ph type="pic" sz="quarter" idx="15"/>
          </p:nvPr>
        </p:nvPicPr>
        <p:blipFill>
          <a:blip r:embed="rId4"/>
          <a:srcRect l="16240" r="16240"/>
          <a:stretch>
            <a:fillRect/>
          </a:stretch>
        </p:blipFill>
        <p:spPr>
          <a:xfrm>
            <a:off x="765169" y="878888"/>
            <a:ext cx="5254425" cy="4780625"/>
          </a:xfrm>
        </p:spPr>
      </p:pic>
    </p:spTree>
    <p:extLst>
      <p:ext uri="{BB962C8B-B14F-4D97-AF65-F5344CB8AC3E}">
        <p14:creationId xmlns:p14="http://schemas.microsoft.com/office/powerpoint/2010/main" val="2955362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a:t>What</a:t>
            </a:r>
            <a:r>
              <a:rPr lang="nl-BE" dirty="0"/>
              <a:t> kind of job </a:t>
            </a:r>
            <a:r>
              <a:rPr lang="nl-BE" dirty="0" err="1"/>
              <a:t>would</a:t>
            </a:r>
            <a:r>
              <a:rPr lang="nl-BE" dirty="0"/>
              <a:t> </a:t>
            </a:r>
            <a:r>
              <a:rPr lang="nl-BE" dirty="0" err="1"/>
              <a:t>suit</a:t>
            </a:r>
            <a:r>
              <a:rPr lang="nl-BE" dirty="0"/>
              <a:t> me best? </a:t>
            </a:r>
            <a:endParaRPr lang="en-GB" dirty="0"/>
          </a:p>
        </p:txBody>
      </p:sp>
      <p:sp>
        <p:nvSpPr>
          <p:cNvPr id="3" name="Text Placeholder 2"/>
          <p:cNvSpPr>
            <a:spLocks noGrp="1"/>
          </p:cNvSpPr>
          <p:nvPr>
            <p:ph type="body" idx="1"/>
          </p:nvPr>
        </p:nvSpPr>
        <p:spPr/>
        <p:txBody>
          <a:bodyPr/>
          <a:lstStyle/>
          <a:p>
            <a:pPr algn="ctr"/>
            <a:r>
              <a:rPr lang="nl-BE" dirty="0"/>
              <a:t>PERSONALITY</a:t>
            </a:r>
            <a:endParaRPr lang="en-GB" dirty="0"/>
          </a:p>
        </p:txBody>
      </p:sp>
      <p:sp>
        <p:nvSpPr>
          <p:cNvPr id="4" name="Content Placeholder 3"/>
          <p:cNvSpPr>
            <a:spLocks noGrp="1"/>
          </p:cNvSpPr>
          <p:nvPr>
            <p:ph sz="half" idx="2"/>
          </p:nvPr>
        </p:nvSpPr>
        <p:spPr/>
        <p:txBody>
          <a:bodyPr/>
          <a:lstStyle/>
          <a:p>
            <a:r>
              <a:rPr lang="nl-BE" dirty="0"/>
              <a:t>First step  </a:t>
            </a:r>
          </a:p>
          <a:p>
            <a:r>
              <a:rPr lang="nl-BE" dirty="0"/>
              <a:t>Understanding of </a:t>
            </a:r>
            <a:r>
              <a:rPr lang="nl-BE" dirty="0" err="1"/>
              <a:t>who</a:t>
            </a:r>
            <a:r>
              <a:rPr lang="nl-BE" dirty="0"/>
              <a:t> </a:t>
            </a:r>
            <a:r>
              <a:rPr lang="nl-BE" dirty="0" err="1"/>
              <a:t>you</a:t>
            </a:r>
            <a:r>
              <a:rPr lang="nl-BE" dirty="0"/>
              <a:t> are </a:t>
            </a:r>
            <a:endParaRPr lang="en-GB" dirty="0"/>
          </a:p>
        </p:txBody>
      </p:sp>
      <p:sp>
        <p:nvSpPr>
          <p:cNvPr id="5" name="Text Placeholder 4"/>
          <p:cNvSpPr>
            <a:spLocks noGrp="1"/>
          </p:cNvSpPr>
          <p:nvPr>
            <p:ph type="body" sz="quarter" idx="3"/>
          </p:nvPr>
        </p:nvSpPr>
        <p:spPr/>
        <p:txBody>
          <a:bodyPr/>
          <a:lstStyle/>
          <a:p>
            <a:pPr algn="ctr"/>
            <a:r>
              <a:rPr lang="nl-BE" dirty="0"/>
              <a:t>CAREER</a:t>
            </a:r>
            <a:endParaRPr lang="en-GB" dirty="0"/>
          </a:p>
        </p:txBody>
      </p:sp>
      <p:sp>
        <p:nvSpPr>
          <p:cNvPr id="6" name="Content Placeholder 5"/>
          <p:cNvSpPr>
            <a:spLocks noGrp="1"/>
          </p:cNvSpPr>
          <p:nvPr>
            <p:ph sz="quarter" idx="4"/>
          </p:nvPr>
        </p:nvSpPr>
        <p:spPr/>
        <p:txBody>
          <a:bodyPr/>
          <a:lstStyle/>
          <a:p>
            <a:r>
              <a:rPr lang="nl-BE" dirty="0"/>
              <a:t>Second step  </a:t>
            </a:r>
          </a:p>
          <a:p>
            <a:r>
              <a:rPr lang="nl-BE" dirty="0" err="1"/>
              <a:t>Finding</a:t>
            </a:r>
            <a:r>
              <a:rPr lang="nl-BE" dirty="0"/>
              <a:t> </a:t>
            </a:r>
            <a:r>
              <a:rPr lang="nl-BE" dirty="0" err="1"/>
              <a:t>the</a:t>
            </a:r>
            <a:r>
              <a:rPr lang="nl-BE" dirty="0"/>
              <a:t> right </a:t>
            </a:r>
            <a:r>
              <a:rPr lang="nl-BE" dirty="0" err="1"/>
              <a:t>career</a:t>
            </a:r>
            <a:endParaRPr lang="en-GB" dirty="0"/>
          </a:p>
        </p:txBody>
      </p:sp>
      <p:sp>
        <p:nvSpPr>
          <p:cNvPr id="7" name="Right Arrow 6"/>
          <p:cNvSpPr/>
          <p:nvPr/>
        </p:nvSpPr>
        <p:spPr>
          <a:xfrm>
            <a:off x="4584224" y="2926052"/>
            <a:ext cx="1390070" cy="481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6019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P spid="6"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a:hlinkClick r:id="rId3"/>
              </a:rPr>
              <a:t>Personality</a:t>
            </a:r>
            <a:r>
              <a:rPr lang="nl-BE" dirty="0">
                <a:hlinkClick r:id="rId3"/>
              </a:rPr>
              <a:t> &amp; </a:t>
            </a:r>
            <a:r>
              <a:rPr lang="nl-BE" dirty="0" err="1">
                <a:hlinkClick r:id="rId3"/>
              </a:rPr>
              <a:t>career</a:t>
            </a:r>
            <a:r>
              <a:rPr lang="nl-BE" dirty="0">
                <a:hlinkClick r:id="rId3"/>
              </a:rPr>
              <a:t> quiz</a:t>
            </a:r>
            <a:endParaRPr lang="en-GB" dirty="0"/>
          </a:p>
        </p:txBody>
      </p:sp>
      <p:sp>
        <p:nvSpPr>
          <p:cNvPr id="3" name="Content Placeholder 2"/>
          <p:cNvSpPr>
            <a:spLocks noGrp="1"/>
          </p:cNvSpPr>
          <p:nvPr>
            <p:ph sz="half" idx="4294967295"/>
          </p:nvPr>
        </p:nvSpPr>
        <p:spPr>
          <a:xfrm>
            <a:off x="-1" y="2227264"/>
            <a:ext cx="11759381" cy="3534440"/>
          </a:xfrm>
        </p:spPr>
        <p:txBody>
          <a:bodyPr>
            <a:normAutofit/>
          </a:bodyPr>
          <a:lstStyle/>
          <a:p>
            <a:pPr marL="342900" indent="-342900">
              <a:buFont typeface="+mj-lt"/>
              <a:buAutoNum type="arabicPeriod"/>
            </a:pPr>
            <a:r>
              <a:rPr lang="nl-BE" sz="2800" dirty="0"/>
              <a:t>Take </a:t>
            </a:r>
            <a:r>
              <a:rPr lang="nl-BE" sz="2800" dirty="0" err="1"/>
              <a:t>the</a:t>
            </a:r>
            <a:r>
              <a:rPr lang="nl-BE" sz="2800" dirty="0"/>
              <a:t> quiz &amp; </a:t>
            </a:r>
            <a:r>
              <a:rPr lang="nl-BE" sz="2800" dirty="0" err="1"/>
              <a:t>find</a:t>
            </a:r>
            <a:r>
              <a:rPr lang="nl-BE" sz="2800" dirty="0"/>
              <a:t> out </a:t>
            </a:r>
            <a:r>
              <a:rPr lang="nl-BE" sz="2800" dirty="0" err="1"/>
              <a:t>about</a:t>
            </a:r>
            <a:r>
              <a:rPr lang="nl-BE" sz="2800" dirty="0"/>
              <a:t> </a:t>
            </a:r>
            <a:r>
              <a:rPr lang="nl-BE" sz="2800" dirty="0" err="1"/>
              <a:t>your</a:t>
            </a:r>
            <a:r>
              <a:rPr lang="nl-BE" sz="2800" dirty="0"/>
              <a:t> </a:t>
            </a:r>
            <a:r>
              <a:rPr lang="nl-BE" sz="2800" dirty="0" err="1"/>
              <a:t>personality</a:t>
            </a:r>
            <a:r>
              <a:rPr lang="nl-BE" sz="2800" dirty="0"/>
              <a:t> type. </a:t>
            </a:r>
          </a:p>
          <a:p>
            <a:pPr marL="342900" indent="-342900">
              <a:buFont typeface="+mj-lt"/>
              <a:buAutoNum type="arabicPeriod"/>
            </a:pPr>
            <a:r>
              <a:rPr lang="nl-BE" sz="2800" dirty="0" err="1"/>
              <a:t>Choose</a:t>
            </a:r>
            <a:r>
              <a:rPr lang="nl-BE" sz="2800" dirty="0"/>
              <a:t> a </a:t>
            </a:r>
            <a:r>
              <a:rPr lang="nl-BE" sz="2800" dirty="0" err="1"/>
              <a:t>career</a:t>
            </a:r>
            <a:r>
              <a:rPr lang="nl-BE" sz="2800" dirty="0"/>
              <a:t> </a:t>
            </a:r>
            <a:r>
              <a:rPr lang="nl-BE" sz="2800" dirty="0" err="1"/>
              <a:t>based</a:t>
            </a:r>
            <a:r>
              <a:rPr lang="nl-BE" sz="2800" dirty="0"/>
              <a:t> on </a:t>
            </a:r>
            <a:r>
              <a:rPr lang="nl-BE" sz="2800" dirty="0" err="1"/>
              <a:t>your</a:t>
            </a:r>
            <a:r>
              <a:rPr lang="nl-BE" sz="2800" dirty="0"/>
              <a:t> </a:t>
            </a:r>
            <a:r>
              <a:rPr lang="nl-BE" sz="2800" dirty="0" err="1"/>
              <a:t>results</a:t>
            </a:r>
            <a:r>
              <a:rPr lang="nl-BE" sz="2800" dirty="0"/>
              <a:t>. </a:t>
            </a:r>
          </a:p>
          <a:p>
            <a:pPr marL="342900" indent="-342900">
              <a:buFont typeface="+mj-lt"/>
              <a:buAutoNum type="arabicPeriod"/>
            </a:pPr>
            <a:r>
              <a:rPr lang="nl-BE" sz="2800" dirty="0"/>
              <a:t>Group </a:t>
            </a:r>
            <a:r>
              <a:rPr lang="nl-BE" sz="2800" dirty="0" err="1"/>
              <a:t>together</a:t>
            </a:r>
            <a:r>
              <a:rPr lang="nl-BE" sz="2800" dirty="0"/>
              <a:t> </a:t>
            </a:r>
            <a:r>
              <a:rPr lang="nl-BE" sz="2800" dirty="0" err="1"/>
              <a:t>with</a:t>
            </a:r>
            <a:r>
              <a:rPr lang="nl-BE" sz="2800" dirty="0"/>
              <a:t> </a:t>
            </a:r>
            <a:r>
              <a:rPr lang="nl-BE" sz="2800" dirty="0" err="1"/>
              <a:t>those</a:t>
            </a:r>
            <a:r>
              <a:rPr lang="nl-BE" sz="2800" dirty="0"/>
              <a:t> </a:t>
            </a:r>
            <a:r>
              <a:rPr lang="nl-BE" sz="2800" dirty="0" err="1"/>
              <a:t>that</a:t>
            </a:r>
            <a:r>
              <a:rPr lang="nl-BE" sz="2800" dirty="0"/>
              <a:t> have </a:t>
            </a:r>
            <a:r>
              <a:rPr lang="nl-BE" sz="2800" dirty="0" err="1"/>
              <a:t>the</a:t>
            </a:r>
            <a:r>
              <a:rPr lang="nl-BE" sz="2800" dirty="0"/>
              <a:t> </a:t>
            </a:r>
            <a:r>
              <a:rPr lang="nl-BE" sz="2800" dirty="0" err="1"/>
              <a:t>same</a:t>
            </a:r>
            <a:r>
              <a:rPr lang="nl-BE" sz="2800" dirty="0"/>
              <a:t> </a:t>
            </a:r>
            <a:r>
              <a:rPr lang="nl-BE" sz="2800" dirty="0" err="1"/>
              <a:t>personality</a:t>
            </a:r>
            <a:r>
              <a:rPr lang="nl-BE" sz="2800" dirty="0"/>
              <a:t> type. </a:t>
            </a:r>
          </a:p>
          <a:p>
            <a:pPr marL="342900" indent="-342900">
              <a:buFont typeface="+mj-lt"/>
              <a:buAutoNum type="arabicPeriod"/>
            </a:pPr>
            <a:r>
              <a:rPr lang="nl-BE" sz="2800" dirty="0"/>
              <a:t>Share &amp; </a:t>
            </a:r>
            <a:r>
              <a:rPr lang="nl-BE" sz="2800" dirty="0" err="1"/>
              <a:t>discuss</a:t>
            </a:r>
            <a:r>
              <a:rPr lang="nl-BE" sz="2800" dirty="0"/>
              <a:t> </a:t>
            </a:r>
            <a:r>
              <a:rPr lang="nl-BE" sz="2800" dirty="0" err="1"/>
              <a:t>your</a:t>
            </a:r>
            <a:r>
              <a:rPr lang="nl-BE" sz="2800" dirty="0"/>
              <a:t> </a:t>
            </a:r>
            <a:r>
              <a:rPr lang="nl-BE" sz="2800" dirty="0" err="1"/>
              <a:t>findings</a:t>
            </a:r>
            <a:r>
              <a:rPr lang="nl-BE" sz="2800" dirty="0"/>
              <a:t> in </a:t>
            </a:r>
            <a:r>
              <a:rPr lang="nl-BE" sz="2800" dirty="0" err="1"/>
              <a:t>group</a:t>
            </a:r>
            <a:r>
              <a:rPr lang="nl-BE" sz="2800" dirty="0"/>
              <a:t>. </a:t>
            </a:r>
          </a:p>
          <a:p>
            <a:pPr marL="342900" indent="-342900">
              <a:buFont typeface="+mj-lt"/>
              <a:buAutoNum type="arabicPeriod"/>
            </a:pPr>
            <a:r>
              <a:rPr lang="nl-BE" sz="2800" dirty="0" err="1"/>
              <a:t>Create</a:t>
            </a:r>
            <a:r>
              <a:rPr lang="nl-BE" sz="2800" dirty="0"/>
              <a:t> a mind map </a:t>
            </a:r>
            <a:r>
              <a:rPr lang="nl-BE" sz="2800" dirty="0" err="1"/>
              <a:t>by</a:t>
            </a:r>
            <a:r>
              <a:rPr lang="nl-BE" sz="2800" dirty="0"/>
              <a:t> </a:t>
            </a:r>
            <a:r>
              <a:rPr lang="nl-BE" sz="2800" dirty="0" err="1"/>
              <a:t>organizing</a:t>
            </a:r>
            <a:r>
              <a:rPr lang="nl-BE" sz="2800" dirty="0"/>
              <a:t> </a:t>
            </a:r>
            <a:r>
              <a:rPr lang="nl-BE" sz="2800" dirty="0" err="1"/>
              <a:t>your</a:t>
            </a:r>
            <a:r>
              <a:rPr lang="nl-BE" sz="2800" dirty="0"/>
              <a:t> </a:t>
            </a:r>
            <a:r>
              <a:rPr lang="nl-BE" sz="2800" dirty="0" err="1"/>
              <a:t>ideas</a:t>
            </a:r>
            <a:r>
              <a:rPr lang="nl-BE" sz="2800" dirty="0"/>
              <a:t> </a:t>
            </a:r>
            <a:r>
              <a:rPr lang="nl-BE" sz="2800" dirty="0" err="1"/>
              <a:t>and</a:t>
            </a:r>
            <a:r>
              <a:rPr lang="nl-BE" sz="2800" dirty="0"/>
              <a:t> </a:t>
            </a:r>
            <a:r>
              <a:rPr lang="nl-BE" sz="2800" dirty="0" err="1"/>
              <a:t>results</a:t>
            </a:r>
            <a:r>
              <a:rPr lang="nl-BE" sz="2800" dirty="0"/>
              <a:t>. </a:t>
            </a:r>
            <a:endParaRPr lang="en-GB" sz="2800" dirty="0"/>
          </a:p>
        </p:txBody>
      </p:sp>
    </p:spTree>
    <p:extLst>
      <p:ext uri="{BB962C8B-B14F-4D97-AF65-F5344CB8AC3E}">
        <p14:creationId xmlns:p14="http://schemas.microsoft.com/office/powerpoint/2010/main" val="114046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lassic-Corporate_Teach a Course_03_MO - v4.pptx" id="{D5AEBA98-7BE2-4600-B726-C10F88B0D5DD}" vid="{80972332-D852-4500-B88A-BEF94A57E0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AD4E0F-D5B9-4E85-A9F9-55FB534FCA93}">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16c05727-aa75-4e4a-9b5f-8a80a1165891"/>
    <ds:schemaRef ds:uri="71af3243-3dd4-4a8d-8c0d-dd76da1f02a5"/>
    <ds:schemaRef ds:uri="http://purl.org/dc/elements/1.1/"/>
    <ds:schemaRef ds:uri="http://purl.org/dc/dcmitype/"/>
    <ds:schemaRef ds:uri="http://purl.org/dc/terms/"/>
  </ds:schemaRefs>
</ds:datastoreItem>
</file>

<file path=customXml/itemProps3.xml><?xml version="1.0" encoding="utf-8"?>
<ds:datastoreItem xmlns:ds="http://schemas.openxmlformats.org/officeDocument/2006/customXml" ds:itemID="{81225D5A-3A69-457C-B7D4-425712F5D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Classic corporate teach a course</Template>
  <TotalTime>0</TotalTime>
  <Words>396</Words>
  <Application>Microsoft Office PowerPoint</Application>
  <PresentationFormat>Breedbeeld</PresentationFormat>
  <Paragraphs>64</Paragraphs>
  <Slides>8</Slides>
  <Notes>7</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Calibri</vt:lpstr>
      <vt:lpstr>Corbel</vt:lpstr>
      <vt:lpstr>Gill Sans MT</vt:lpstr>
      <vt:lpstr>Wingdings</vt:lpstr>
      <vt:lpstr>Wingdings 2</vt:lpstr>
      <vt:lpstr>DividendVTI</vt:lpstr>
      <vt:lpstr>HOW TO FIND A JOB IN flanders</vt:lpstr>
      <vt:lpstr>Flanders?</vt:lpstr>
      <vt:lpstr>Services vdab</vt:lpstr>
      <vt:lpstr>In a nutshell</vt:lpstr>
      <vt:lpstr>PowerPoint-presentatie</vt:lpstr>
      <vt:lpstr>TEST</vt:lpstr>
      <vt:lpstr>What kind of job would suit me best? </vt:lpstr>
      <vt:lpstr>Personality &amp; career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2022-05-01T13:26:48Z</dcterms:created>
  <dcterms:modified xsi:type="dcterms:W3CDTF">2022-05-16T20:53:02Z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