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F9D7F573-D809-46AC-9CEA-37B01779CC76}">
          <p14:sldIdLst>
            <p14:sldId id="256"/>
            <p14:sldId id="257"/>
            <p14:sldId id="258"/>
            <p14:sldId id="261"/>
          </p14:sldIdLst>
        </p14:section>
        <p14:section name="Başlıksız Bölüm" id="{9D84C553-E9A6-451B-933F-E3A85D9AA5B8}">
          <p14:sldIdLst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84" autoAdjust="0"/>
  </p:normalViewPr>
  <p:slideViewPr>
    <p:cSldViewPr>
      <p:cViewPr varScale="1">
        <p:scale>
          <a:sx n="107" d="100"/>
          <a:sy n="107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8D0A2F-D588-4F36-9DFA-25D8D56E13DB}" type="datetime1">
              <a:rPr lang="tr-TR" noProof="0" smtClean="0"/>
              <a:t>10.05.18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52549CB-6A02-442C-832D-0EC5CFA8AC8A}" type="datetimeFigureOut">
              <a:rPr lang="tr-TR" smtClean="0"/>
              <a:t>10.05.18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2CFEF9A-69B5-406E-8F5D-522E7B75CE8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konsolosluk.gov.tr/fr/en/Vize.aspx" TargetMode="Externa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abancicalismaizni.gov.tr/" TargetMode="Externa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onsolosluk.gov.tr/fr/en/Vize.aspx" TargetMode="Externa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era.com/job-resumes-cvs/scannable-resumes-cvs.htm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bera.com/job-resumes-cvs/cvs/keyword-cvs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joyturkey.com/info/usefull_info/Passport_Visa_Customs.htm" TargetMode="Externa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48064" y="1515993"/>
            <a:ext cx="7475220" cy="3035808"/>
          </a:xfrm>
        </p:spPr>
        <p:txBody>
          <a:bodyPr/>
          <a:lstStyle/>
          <a:p>
            <a:r>
              <a:rPr lang="tr-TR" dirty="0" smtClean="0"/>
              <a:t>How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a </a:t>
            </a:r>
            <a:r>
              <a:rPr lang="tr-TR" dirty="0" err="1" smtClean="0"/>
              <a:t>job</a:t>
            </a:r>
            <a:r>
              <a:rPr lang="tr-TR" dirty="0" smtClean="0"/>
              <a:t>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21088"/>
            <a:ext cx="1158996" cy="6614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9179"/>
            <a:ext cx="3446962" cy="287316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05014"/>
            <a:ext cx="2304256" cy="7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74709" y="2996952"/>
            <a:ext cx="2400300" cy="1737360"/>
          </a:xfrm>
        </p:spPr>
        <p:txBody>
          <a:bodyPr>
            <a:noAutofit/>
          </a:bodyPr>
          <a:lstStyle/>
          <a:p>
            <a:r>
              <a:rPr lang="tr-TR" sz="6600" dirty="0"/>
              <a:t>Visa </a:t>
            </a:r>
            <a:r>
              <a:rPr lang="tr-TR" sz="6600" dirty="0" err="1"/>
              <a:t>Types</a:t>
            </a:r>
            <a:r>
              <a:rPr lang="tr-TR" sz="6600" dirty="0"/>
              <a:t/>
            </a:r>
            <a:br>
              <a:rPr lang="tr-TR" sz="6600" dirty="0"/>
            </a:br>
            <a:endParaRPr lang="tr-TR" sz="6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6336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</a:rPr>
              <a:t>Sticker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Visa</a:t>
            </a:r>
            <a:r>
              <a:rPr lang="tr-TR" sz="2300" b="1" dirty="0"/>
              <a:t/>
            </a:r>
            <a:br>
              <a:rPr lang="tr-TR" sz="2300" b="1" dirty="0"/>
            </a:br>
            <a:endParaRPr lang="tr-TR" sz="2300" b="1" dirty="0" smtClean="0"/>
          </a:p>
          <a:p>
            <a:pPr lvl="0"/>
            <a:r>
              <a:rPr lang="tr-TR" sz="2800" dirty="0" err="1" smtClean="0"/>
              <a:t>This</a:t>
            </a:r>
            <a:r>
              <a:rPr lang="tr-TR" sz="2800" dirty="0" smtClean="0"/>
              <a:t> </a:t>
            </a:r>
            <a:r>
              <a:rPr lang="tr-TR" sz="2800" dirty="0" err="1"/>
              <a:t>visa</a:t>
            </a:r>
            <a:r>
              <a:rPr lang="tr-TR" sz="2800" dirty="0"/>
              <a:t> is </a:t>
            </a:r>
            <a:r>
              <a:rPr lang="tr-TR" sz="2800" dirty="0" err="1"/>
              <a:t>easily</a:t>
            </a:r>
            <a:r>
              <a:rPr lang="tr-TR" sz="2800" dirty="0"/>
              <a:t> </a:t>
            </a:r>
            <a:r>
              <a:rPr lang="tr-TR" sz="2800" dirty="0" err="1"/>
              <a:t>available</a:t>
            </a:r>
            <a:r>
              <a:rPr lang="tr-TR" sz="2800" dirty="0"/>
              <a:t> at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airport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citizens</a:t>
            </a:r>
            <a:r>
              <a:rPr lang="tr-TR" sz="2800" dirty="0"/>
              <a:t> of </a:t>
            </a:r>
            <a:r>
              <a:rPr lang="tr-TR" sz="2800" dirty="0" err="1"/>
              <a:t>certain</a:t>
            </a:r>
            <a:r>
              <a:rPr lang="tr-TR" sz="2800" dirty="0"/>
              <a:t> </a:t>
            </a:r>
            <a:r>
              <a:rPr lang="tr-TR" sz="2800" dirty="0" err="1"/>
              <a:t>countries</a:t>
            </a:r>
            <a:r>
              <a:rPr lang="tr-TR" sz="2800" dirty="0"/>
              <a:t> </a:t>
            </a:r>
            <a:r>
              <a:rPr lang="tr-TR" sz="2800" dirty="0" err="1"/>
              <a:t>including</a:t>
            </a:r>
            <a:r>
              <a:rPr lang="tr-TR" sz="2800" dirty="0"/>
              <a:t> USA, </a:t>
            </a:r>
            <a:r>
              <a:rPr lang="tr-TR" sz="2800" dirty="0" err="1"/>
              <a:t>Austria</a:t>
            </a:r>
            <a:r>
              <a:rPr lang="tr-TR" sz="2800" dirty="0"/>
              <a:t>, UK, </a:t>
            </a:r>
            <a:r>
              <a:rPr lang="tr-TR" sz="2800" dirty="0" err="1"/>
              <a:t>Brazil</a:t>
            </a:r>
            <a:r>
              <a:rPr lang="tr-TR" sz="2800" dirty="0"/>
              <a:t> </a:t>
            </a:r>
            <a:r>
              <a:rPr lang="tr-TR" sz="2800" dirty="0" err="1"/>
              <a:t>etc</a:t>
            </a:r>
            <a:r>
              <a:rPr lang="tr-TR" sz="2800" dirty="0"/>
              <a:t> </a:t>
            </a:r>
            <a:r>
              <a:rPr lang="tr-TR" sz="2800" dirty="0" err="1"/>
              <a:t>who</a:t>
            </a:r>
            <a:r>
              <a:rPr lang="tr-TR" sz="2800" dirty="0"/>
              <a:t> </a:t>
            </a:r>
            <a:r>
              <a:rPr lang="tr-TR" sz="2800" dirty="0" err="1"/>
              <a:t>require</a:t>
            </a:r>
            <a:r>
              <a:rPr lang="tr-TR" sz="2800" dirty="0"/>
              <a:t> a </a:t>
            </a:r>
            <a:r>
              <a:rPr lang="tr-TR" sz="2800" dirty="0" err="1"/>
              <a:t>visa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enter</a:t>
            </a:r>
            <a:r>
              <a:rPr lang="tr-TR" sz="2800" dirty="0"/>
              <a:t> </a:t>
            </a:r>
            <a:r>
              <a:rPr lang="tr-TR" sz="2800" dirty="0" err="1"/>
              <a:t>Turkey</a:t>
            </a:r>
            <a:r>
              <a:rPr lang="tr-TR" sz="2800" dirty="0"/>
              <a:t>. </a:t>
            </a:r>
            <a:r>
              <a:rPr lang="tr-TR" sz="2800" dirty="0" err="1"/>
              <a:t>Depending</a:t>
            </a:r>
            <a:r>
              <a:rPr lang="tr-TR" sz="2800" dirty="0"/>
              <a:t> 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country</a:t>
            </a:r>
            <a:r>
              <a:rPr lang="tr-TR" sz="2800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visa</a:t>
            </a:r>
            <a:r>
              <a:rPr lang="tr-TR" sz="2800" dirty="0"/>
              <a:t> </a:t>
            </a:r>
            <a:r>
              <a:rPr lang="tr-TR" sz="2800" dirty="0" err="1"/>
              <a:t>allows</a:t>
            </a:r>
            <a:r>
              <a:rPr lang="tr-TR" sz="2800" dirty="0"/>
              <a:t> </a:t>
            </a:r>
            <a:r>
              <a:rPr lang="tr-TR" sz="2800" dirty="0" err="1"/>
              <a:t>you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stay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between</a:t>
            </a:r>
            <a:r>
              <a:rPr lang="tr-TR" sz="2800" dirty="0"/>
              <a:t> 15 </a:t>
            </a:r>
            <a:r>
              <a:rPr lang="tr-TR" sz="2800" dirty="0" err="1"/>
              <a:t>days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3 </a:t>
            </a:r>
            <a:r>
              <a:rPr lang="tr-TR" sz="2800" dirty="0" err="1"/>
              <a:t>months</a:t>
            </a:r>
            <a:r>
              <a:rPr lang="tr-TR" sz="2800" dirty="0" smtClean="0"/>
              <a:t>.</a:t>
            </a:r>
          </a:p>
          <a:p>
            <a:pPr lvl="0"/>
            <a:endParaRPr lang="tr-TR" sz="2300" b="1" dirty="0"/>
          </a:p>
          <a:p>
            <a:pPr lvl="0"/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 Visa</a:t>
            </a:r>
            <a:r>
              <a:rPr lang="tr-TR" sz="2500" dirty="0"/>
              <a:t/>
            </a:r>
            <a:br>
              <a:rPr lang="tr-TR" sz="2500" dirty="0"/>
            </a:br>
            <a:endParaRPr lang="tr-TR" sz="2500" dirty="0"/>
          </a:p>
          <a:p>
            <a:pPr lvl="0"/>
            <a:r>
              <a:rPr lang="tr-TR" sz="3100" dirty="0"/>
              <a:t>As a general </a:t>
            </a:r>
            <a:r>
              <a:rPr lang="tr-TR" sz="3100" dirty="0" err="1"/>
              <a:t>rule</a:t>
            </a:r>
            <a:r>
              <a:rPr lang="tr-TR" sz="3100" dirty="0"/>
              <a:t>, a </a:t>
            </a:r>
            <a:r>
              <a:rPr lang="tr-TR" sz="3100" dirty="0" err="1"/>
              <a:t>letter</a:t>
            </a:r>
            <a:r>
              <a:rPr lang="tr-TR" sz="3100" dirty="0"/>
              <a:t> of </a:t>
            </a:r>
            <a:r>
              <a:rPr lang="tr-TR" sz="3100" dirty="0" err="1"/>
              <a:t>employment</a:t>
            </a:r>
            <a:r>
              <a:rPr lang="tr-TR" sz="3100" dirty="0"/>
              <a:t> </a:t>
            </a:r>
            <a:r>
              <a:rPr lang="tr-TR" sz="3100" dirty="0" err="1"/>
              <a:t>from</a:t>
            </a:r>
            <a:r>
              <a:rPr lang="tr-TR" sz="3100" dirty="0"/>
              <a:t> </a:t>
            </a:r>
            <a:r>
              <a:rPr lang="tr-TR" sz="3100" dirty="0" err="1"/>
              <a:t>the</a:t>
            </a:r>
            <a:r>
              <a:rPr lang="tr-TR" sz="3100" dirty="0"/>
              <a:t> </a:t>
            </a:r>
            <a:r>
              <a:rPr lang="tr-TR" sz="3100" dirty="0" err="1"/>
              <a:t>Turkish</a:t>
            </a:r>
            <a:r>
              <a:rPr lang="tr-TR" sz="3100" dirty="0"/>
              <a:t> </a:t>
            </a:r>
            <a:r>
              <a:rPr lang="tr-TR" sz="3100" dirty="0" err="1"/>
              <a:t>employer</a:t>
            </a:r>
            <a:r>
              <a:rPr lang="tr-TR" sz="3100" dirty="0"/>
              <a:t> is </a:t>
            </a:r>
            <a:r>
              <a:rPr lang="tr-TR" sz="3100" dirty="0" err="1"/>
              <a:t>required</a:t>
            </a:r>
            <a:r>
              <a:rPr lang="tr-TR" sz="3100" dirty="0"/>
              <a:t>. </a:t>
            </a:r>
            <a:r>
              <a:rPr lang="tr-TR" sz="3100" dirty="0" err="1"/>
              <a:t>This</a:t>
            </a:r>
            <a:r>
              <a:rPr lang="tr-TR" sz="3100" dirty="0"/>
              <a:t> </a:t>
            </a:r>
            <a:r>
              <a:rPr lang="tr-TR" sz="3100" dirty="0" err="1"/>
              <a:t>letter</a:t>
            </a:r>
            <a:r>
              <a:rPr lang="tr-TR" sz="3100" dirty="0"/>
              <a:t> </a:t>
            </a:r>
            <a:r>
              <a:rPr lang="tr-TR" sz="3100" dirty="0" err="1"/>
              <a:t>needs</a:t>
            </a:r>
            <a:r>
              <a:rPr lang="tr-TR" sz="3100" dirty="0"/>
              <a:t> </a:t>
            </a:r>
            <a:r>
              <a:rPr lang="tr-TR" sz="3100" dirty="0" err="1"/>
              <a:t>to</a:t>
            </a:r>
            <a:r>
              <a:rPr lang="tr-TR" sz="3100" dirty="0"/>
              <a:t> be </a:t>
            </a:r>
            <a:r>
              <a:rPr lang="tr-TR" sz="3100" dirty="0" err="1"/>
              <a:t>presented</a:t>
            </a:r>
            <a:r>
              <a:rPr lang="tr-TR" sz="3100" dirty="0"/>
              <a:t> at </a:t>
            </a:r>
            <a:r>
              <a:rPr lang="tr-TR" sz="3100" dirty="0" err="1"/>
              <a:t>the</a:t>
            </a:r>
            <a:r>
              <a:rPr lang="tr-TR" sz="3100" dirty="0"/>
              <a:t> </a:t>
            </a:r>
            <a:r>
              <a:rPr lang="tr-TR" sz="3100" dirty="0" err="1"/>
              <a:t>Turkish</a:t>
            </a:r>
            <a:r>
              <a:rPr lang="tr-TR" sz="3100" dirty="0"/>
              <a:t> </a:t>
            </a:r>
            <a:r>
              <a:rPr lang="tr-TR" sz="3100" dirty="0" err="1"/>
              <a:t>Consulate</a:t>
            </a:r>
            <a:r>
              <a:rPr lang="tr-TR" sz="3100" dirty="0"/>
              <a:t> </a:t>
            </a:r>
            <a:r>
              <a:rPr lang="tr-TR" sz="3100" dirty="0" err="1"/>
              <a:t>or</a:t>
            </a:r>
            <a:r>
              <a:rPr lang="tr-TR" sz="3100" dirty="0"/>
              <a:t> </a:t>
            </a:r>
            <a:r>
              <a:rPr lang="tr-TR" sz="3100" dirty="0" err="1"/>
              <a:t>Embassy</a:t>
            </a:r>
            <a:r>
              <a:rPr lang="tr-TR" sz="3100" dirty="0"/>
              <a:t> in </a:t>
            </a:r>
            <a:r>
              <a:rPr lang="tr-TR" sz="3100" dirty="0" err="1"/>
              <a:t>the</a:t>
            </a:r>
            <a:r>
              <a:rPr lang="tr-TR" sz="3100" dirty="0"/>
              <a:t> </a:t>
            </a:r>
            <a:r>
              <a:rPr lang="tr-TR" sz="3100" dirty="0" err="1"/>
              <a:t>applicant's</a:t>
            </a:r>
            <a:r>
              <a:rPr lang="tr-TR" sz="3100" dirty="0"/>
              <a:t> </a:t>
            </a:r>
            <a:r>
              <a:rPr lang="tr-TR" sz="3100" dirty="0" err="1"/>
              <a:t>native</a:t>
            </a:r>
            <a:r>
              <a:rPr lang="tr-TR" sz="3100" dirty="0"/>
              <a:t> </a:t>
            </a:r>
            <a:r>
              <a:rPr lang="tr-TR" sz="3100" dirty="0" err="1"/>
              <a:t>country</a:t>
            </a:r>
            <a:r>
              <a:rPr lang="tr-TR" sz="3100" dirty="0"/>
              <a:t>. </a:t>
            </a:r>
            <a:r>
              <a:rPr lang="tr-TR" sz="3100" dirty="0" err="1"/>
              <a:t>Apply</a:t>
            </a:r>
            <a:r>
              <a:rPr lang="tr-TR" sz="3100" dirty="0"/>
              <a:t> in </a:t>
            </a:r>
            <a:r>
              <a:rPr lang="tr-TR" sz="3100" dirty="0" err="1"/>
              <a:t>advance</a:t>
            </a:r>
            <a:r>
              <a:rPr lang="tr-TR" sz="3100" dirty="0"/>
              <a:t> as it </a:t>
            </a:r>
            <a:r>
              <a:rPr lang="tr-TR" sz="3100" dirty="0" err="1"/>
              <a:t>usually</a:t>
            </a:r>
            <a:r>
              <a:rPr lang="tr-TR" sz="3100" dirty="0"/>
              <a:t> </a:t>
            </a:r>
            <a:r>
              <a:rPr lang="tr-TR" sz="3100" dirty="0" err="1"/>
              <a:t>takes</a:t>
            </a:r>
            <a:r>
              <a:rPr lang="tr-TR" sz="3100" dirty="0"/>
              <a:t> </a:t>
            </a:r>
            <a:r>
              <a:rPr lang="tr-TR" sz="3100" dirty="0" err="1"/>
              <a:t>about</a:t>
            </a:r>
            <a:r>
              <a:rPr lang="tr-TR" sz="3100" dirty="0"/>
              <a:t> </a:t>
            </a:r>
            <a:r>
              <a:rPr lang="tr-TR" sz="3100" dirty="0" err="1"/>
              <a:t>two</a:t>
            </a:r>
            <a:r>
              <a:rPr lang="tr-TR" sz="3100" dirty="0"/>
              <a:t> </a:t>
            </a:r>
            <a:r>
              <a:rPr lang="tr-TR" sz="3100" dirty="0" err="1"/>
              <a:t>months</a:t>
            </a:r>
            <a:r>
              <a:rPr lang="tr-TR" sz="3100" dirty="0"/>
              <a:t> </a:t>
            </a:r>
            <a:r>
              <a:rPr lang="tr-TR" sz="3100" dirty="0" err="1"/>
              <a:t>to</a:t>
            </a:r>
            <a:r>
              <a:rPr lang="tr-TR" sz="3100" dirty="0"/>
              <a:t> be </a:t>
            </a:r>
            <a:r>
              <a:rPr lang="tr-TR" sz="3100" dirty="0" err="1"/>
              <a:t>processed</a:t>
            </a:r>
            <a:r>
              <a:rPr lang="tr-TR" sz="3100" dirty="0"/>
              <a:t>. </a:t>
            </a:r>
            <a:r>
              <a:rPr lang="tr-TR" sz="3100" dirty="0" err="1"/>
              <a:t>For</a:t>
            </a:r>
            <a:r>
              <a:rPr lang="tr-TR" sz="3100" dirty="0"/>
              <a:t> </a:t>
            </a:r>
            <a:r>
              <a:rPr lang="tr-TR" sz="3100" dirty="0" err="1"/>
              <a:t>more</a:t>
            </a:r>
            <a:r>
              <a:rPr lang="tr-TR" sz="3100" dirty="0"/>
              <a:t> </a:t>
            </a:r>
            <a:r>
              <a:rPr lang="tr-TR" sz="3100" dirty="0" err="1"/>
              <a:t>information</a:t>
            </a:r>
            <a:r>
              <a:rPr lang="tr-TR" sz="3100" dirty="0"/>
              <a:t>, </a:t>
            </a:r>
            <a:r>
              <a:rPr lang="tr-TR" sz="3100" dirty="0" err="1"/>
              <a:t>click</a:t>
            </a:r>
            <a:r>
              <a:rPr lang="tr-TR" sz="3100" dirty="0"/>
              <a:t> here. </a:t>
            </a:r>
            <a:r>
              <a:rPr lang="tr-TR" sz="3100" u="sng" dirty="0">
                <a:hlinkClick r:id="rId2"/>
              </a:rPr>
              <a:t>http://konsolosluk.gov.tr/fr/en/Vize.aspx</a:t>
            </a:r>
            <a:endParaRPr lang="tr-TR" sz="3100" dirty="0"/>
          </a:p>
          <a:p>
            <a:pPr marL="0" lvl="0" indent="0">
              <a:buNone/>
            </a:pPr>
            <a:endParaRPr lang="tr-TR" dirty="0"/>
          </a:p>
          <a:p>
            <a:pPr lvl="0"/>
            <a:endParaRPr lang="tr-TR" sz="23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32048" cy="2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8640"/>
            <a:ext cx="7662618" cy="5983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Transit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Visa</a:t>
            </a:r>
          </a:p>
          <a:p>
            <a:pPr lvl="1"/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Air</a:t>
            </a:r>
            <a:r>
              <a:rPr lang="tr-TR" sz="2400" dirty="0"/>
              <a:t>: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a </a:t>
            </a:r>
            <a:r>
              <a:rPr lang="tr-TR" sz="2400" dirty="0" err="1"/>
              <a:t>visa</a:t>
            </a:r>
            <a:r>
              <a:rPr lang="tr-TR" sz="2400" dirty="0"/>
              <a:t> </a:t>
            </a:r>
            <a:r>
              <a:rPr lang="tr-TR" sz="2400" dirty="0" err="1"/>
              <a:t>national</a:t>
            </a:r>
            <a:r>
              <a:rPr lang="tr-TR" sz="2400" dirty="0"/>
              <a:t>,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not </a:t>
            </a:r>
            <a:r>
              <a:rPr lang="tr-TR" sz="2400" dirty="0" err="1"/>
              <a:t>need</a:t>
            </a:r>
            <a:r>
              <a:rPr lang="tr-TR" sz="2400" dirty="0"/>
              <a:t> a </a:t>
            </a:r>
            <a:r>
              <a:rPr lang="tr-TR" sz="2400" dirty="0" err="1"/>
              <a:t>visa</a:t>
            </a:r>
            <a:r>
              <a:rPr lang="tr-TR" sz="2400" dirty="0"/>
              <a:t> as </a:t>
            </a:r>
            <a:r>
              <a:rPr lang="tr-TR" sz="2400" dirty="0" err="1"/>
              <a:t>long</a:t>
            </a:r>
            <a:r>
              <a:rPr lang="tr-TR" sz="2400" dirty="0"/>
              <a:t> as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passing</a:t>
            </a:r>
            <a:r>
              <a:rPr lang="tr-TR" sz="2400" dirty="0"/>
              <a:t> </a:t>
            </a:r>
            <a:r>
              <a:rPr lang="tr-TR" sz="2400" dirty="0" err="1"/>
              <a:t>through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country</a:t>
            </a:r>
            <a:r>
              <a:rPr lang="tr-TR" sz="2400" dirty="0"/>
              <a:t> </a:t>
            </a:r>
            <a:r>
              <a:rPr lang="tr-TR" sz="2400" dirty="0" err="1"/>
              <a:t>immediately</a:t>
            </a:r>
            <a:r>
              <a:rPr lang="tr-TR" sz="2400" dirty="0"/>
              <a:t>. </a:t>
            </a:r>
            <a:r>
              <a:rPr lang="tr-TR" sz="2400" dirty="0" err="1"/>
              <a:t>Please</a:t>
            </a:r>
            <a:r>
              <a:rPr lang="tr-TR" sz="2400" dirty="0"/>
              <a:t> </a:t>
            </a:r>
            <a:r>
              <a:rPr lang="tr-TR" sz="2400" dirty="0" err="1"/>
              <a:t>note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cannot</a:t>
            </a:r>
            <a:r>
              <a:rPr lang="tr-TR" sz="2400" dirty="0"/>
              <a:t> </a:t>
            </a:r>
            <a:r>
              <a:rPr lang="tr-TR" sz="2400" dirty="0" err="1"/>
              <a:t>leave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airport</a:t>
            </a:r>
            <a:r>
              <a:rPr lang="tr-TR" sz="2400" dirty="0"/>
              <a:t> </a:t>
            </a:r>
            <a:r>
              <a:rPr lang="tr-TR" sz="2400" dirty="0" err="1"/>
              <a:t>under</a:t>
            </a:r>
            <a:r>
              <a:rPr lang="tr-TR" sz="2400" dirty="0"/>
              <a:t>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circumstances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must</a:t>
            </a:r>
            <a:r>
              <a:rPr lang="tr-TR" sz="2400" dirty="0"/>
              <a:t> </a:t>
            </a:r>
            <a:r>
              <a:rPr lang="tr-TR" sz="2400" dirty="0" err="1"/>
              <a:t>hold</a:t>
            </a:r>
            <a:r>
              <a:rPr lang="tr-TR" sz="2400" dirty="0"/>
              <a:t> a </a:t>
            </a:r>
            <a:r>
              <a:rPr lang="tr-TR" sz="2400" dirty="0" err="1"/>
              <a:t>ticket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a </a:t>
            </a:r>
            <a:r>
              <a:rPr lang="tr-TR" sz="2400" dirty="0" err="1"/>
              <a:t>destination</a:t>
            </a:r>
            <a:r>
              <a:rPr lang="tr-TR" sz="2400" dirty="0"/>
              <a:t> </a:t>
            </a:r>
            <a:r>
              <a:rPr lang="tr-TR" sz="2400" dirty="0" err="1"/>
              <a:t>out</a:t>
            </a:r>
            <a:r>
              <a:rPr lang="tr-TR" sz="2400" dirty="0"/>
              <a:t> of </a:t>
            </a:r>
            <a:r>
              <a:rPr lang="tr-TR" sz="2400" dirty="0" err="1"/>
              <a:t>Turkey</a:t>
            </a:r>
            <a:r>
              <a:rPr lang="tr-TR" sz="2400" dirty="0"/>
              <a:t>.</a:t>
            </a:r>
          </a:p>
          <a:p>
            <a:pPr lvl="1"/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Sea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Land: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intend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travel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sea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land</a:t>
            </a:r>
            <a:r>
              <a:rPr lang="tr-TR" sz="2400" dirty="0"/>
              <a:t> </a:t>
            </a:r>
            <a:r>
              <a:rPr lang="tr-TR" sz="2400" dirty="0" err="1"/>
              <a:t>via</a:t>
            </a:r>
            <a:r>
              <a:rPr lang="tr-TR" sz="2400" dirty="0"/>
              <a:t> </a:t>
            </a:r>
            <a:r>
              <a:rPr lang="tr-TR" sz="2400" dirty="0" err="1"/>
              <a:t>Turkey</a:t>
            </a:r>
            <a:r>
              <a:rPr lang="tr-TR" sz="2400" dirty="0"/>
              <a:t>,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</a:t>
            </a:r>
            <a:r>
              <a:rPr lang="tr-TR" sz="2400" dirty="0" err="1"/>
              <a:t>need</a:t>
            </a:r>
            <a:r>
              <a:rPr lang="tr-TR" sz="2400" dirty="0"/>
              <a:t> a </a:t>
            </a:r>
            <a:r>
              <a:rPr lang="tr-TR" sz="2400" dirty="0" err="1"/>
              <a:t>visa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 </a:t>
            </a:r>
            <a:r>
              <a:rPr lang="tr-TR" sz="2400" dirty="0" err="1"/>
              <a:t>process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as </a:t>
            </a:r>
            <a:r>
              <a:rPr lang="tr-TR" sz="2400" dirty="0" err="1"/>
              <a:t>that</a:t>
            </a:r>
            <a:r>
              <a:rPr lang="tr-TR" sz="2400" dirty="0"/>
              <a:t> of </a:t>
            </a:r>
            <a:r>
              <a:rPr lang="tr-TR" sz="2400" dirty="0" err="1"/>
              <a:t>applying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a </a:t>
            </a:r>
            <a:r>
              <a:rPr lang="tr-TR" sz="2400" dirty="0" err="1"/>
              <a:t>tourist</a:t>
            </a:r>
            <a:r>
              <a:rPr lang="tr-TR" sz="2400" dirty="0"/>
              <a:t> </a:t>
            </a:r>
            <a:r>
              <a:rPr lang="tr-TR" sz="2400" dirty="0" err="1"/>
              <a:t>visa</a:t>
            </a:r>
            <a:r>
              <a:rPr lang="tr-TR" sz="2400" dirty="0"/>
              <a:t>.</a:t>
            </a:r>
          </a:p>
          <a:p>
            <a:pPr lvl="0"/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Visas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Filming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Academic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 smtClean="0"/>
          </a:p>
          <a:p>
            <a:pPr lvl="0"/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/>
              <a:t>any</a:t>
            </a:r>
            <a:r>
              <a:rPr lang="tr-TR" sz="2400" dirty="0"/>
              <a:t> </a:t>
            </a:r>
            <a:r>
              <a:rPr lang="tr-TR" sz="2400" dirty="0" err="1"/>
              <a:t>documentation</a:t>
            </a:r>
            <a:r>
              <a:rPr lang="tr-TR" sz="2400" dirty="0"/>
              <a:t>, </a:t>
            </a:r>
            <a:r>
              <a:rPr lang="tr-TR" sz="2400" dirty="0" err="1"/>
              <a:t>filming</a:t>
            </a:r>
            <a:r>
              <a:rPr lang="tr-TR" sz="2400" dirty="0"/>
              <a:t>, </a:t>
            </a:r>
            <a:r>
              <a:rPr lang="tr-TR" sz="2400" dirty="0" err="1"/>
              <a:t>archaeological</a:t>
            </a:r>
            <a:r>
              <a:rPr lang="tr-TR" sz="2400" dirty="0"/>
              <a:t> </a:t>
            </a:r>
            <a:r>
              <a:rPr lang="tr-TR" sz="2400" dirty="0" err="1"/>
              <a:t>exactions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 </a:t>
            </a:r>
            <a:r>
              <a:rPr lang="tr-TR" sz="2400" dirty="0" err="1"/>
              <a:t>within</a:t>
            </a:r>
            <a:r>
              <a:rPr lang="tr-TR" sz="2400" dirty="0"/>
              <a:t> </a:t>
            </a:r>
            <a:r>
              <a:rPr lang="tr-TR" sz="2400" dirty="0" err="1"/>
              <a:t>Turkey</a:t>
            </a:r>
            <a:r>
              <a:rPr lang="tr-TR" sz="2400" dirty="0"/>
              <a:t>,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</a:t>
            </a:r>
            <a:r>
              <a:rPr lang="tr-TR" sz="2400" dirty="0" err="1"/>
              <a:t>need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obtain</a:t>
            </a:r>
            <a:r>
              <a:rPr lang="tr-TR" sz="2400" dirty="0"/>
              <a:t> </a:t>
            </a:r>
            <a:r>
              <a:rPr lang="tr-TR" sz="2400" dirty="0" err="1"/>
              <a:t>prior</a:t>
            </a:r>
            <a:r>
              <a:rPr lang="tr-TR" sz="2400" dirty="0"/>
              <a:t> </a:t>
            </a:r>
            <a:r>
              <a:rPr lang="tr-TR" sz="2400" dirty="0" err="1"/>
              <a:t>permission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/>
              <a:t>authorities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49887" cy="2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92814" y="1916832"/>
            <a:ext cx="2627784" cy="2520280"/>
          </a:xfrm>
        </p:spPr>
        <p:txBody>
          <a:bodyPr>
            <a:normAutofit fontScale="90000"/>
          </a:bodyPr>
          <a:lstStyle/>
          <a:p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work</a:t>
            </a:r>
            <a:r>
              <a:rPr lang="tr-TR" sz="4000" dirty="0"/>
              <a:t> </a:t>
            </a:r>
            <a:r>
              <a:rPr lang="tr-TR" sz="4000" dirty="0" err="1"/>
              <a:t>permit</a:t>
            </a:r>
            <a:r>
              <a:rPr lang="tr-TR" sz="4000" dirty="0"/>
              <a:t> </a:t>
            </a:r>
            <a:r>
              <a:rPr lang="tr-TR" sz="4000" dirty="0" err="1"/>
              <a:t>for</a:t>
            </a:r>
            <a:r>
              <a:rPr lang="tr-TR" sz="4000" dirty="0"/>
              <a:t> </a:t>
            </a:r>
            <a:r>
              <a:rPr lang="tr-TR" sz="4000" dirty="0" err="1"/>
              <a:t>foreign</a:t>
            </a:r>
            <a:r>
              <a:rPr lang="tr-TR" sz="4000" dirty="0"/>
              <a:t> </a:t>
            </a:r>
            <a:r>
              <a:rPr lang="tr-TR" sz="4000" dirty="0" err="1"/>
              <a:t>nationals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88640"/>
            <a:ext cx="5688632" cy="658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step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applying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permit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letter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employment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potential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employer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tr-TR" sz="2400" dirty="0"/>
          </a:p>
          <a:p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 </a:t>
            </a:r>
            <a:r>
              <a:rPr lang="tr-TR" sz="2400" dirty="0" err="1"/>
              <a:t>should</a:t>
            </a:r>
            <a:r>
              <a:rPr lang="tr-TR" sz="2400" dirty="0"/>
              <a:t> be </a:t>
            </a:r>
            <a:r>
              <a:rPr lang="tr-TR" sz="2400" dirty="0" err="1"/>
              <a:t>made</a:t>
            </a:r>
            <a:r>
              <a:rPr lang="tr-TR" sz="2400" dirty="0"/>
              <a:t>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country</a:t>
            </a:r>
            <a:r>
              <a:rPr lang="tr-TR" sz="2400" dirty="0"/>
              <a:t> of </a:t>
            </a:r>
            <a:r>
              <a:rPr lang="tr-TR" sz="2400" dirty="0" err="1"/>
              <a:t>origin</a:t>
            </a:r>
            <a:r>
              <a:rPr lang="tr-TR" sz="2400" dirty="0"/>
              <a:t>, </a:t>
            </a:r>
            <a:r>
              <a:rPr lang="tr-TR" sz="2400" dirty="0" err="1"/>
              <a:t>i.e</a:t>
            </a:r>
            <a:r>
              <a:rPr lang="tr-TR" sz="2400" dirty="0"/>
              <a:t>. </a:t>
            </a:r>
            <a:r>
              <a:rPr lang="tr-TR" sz="2400" dirty="0" err="1"/>
              <a:t>via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nearest</a:t>
            </a:r>
            <a:r>
              <a:rPr lang="tr-TR" sz="2400" dirty="0"/>
              <a:t> </a:t>
            </a: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/>
              <a:t>Consulate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Embassy</a:t>
            </a:r>
            <a:r>
              <a:rPr lang="tr-TR" sz="2400" dirty="0"/>
              <a:t> </a:t>
            </a:r>
            <a:r>
              <a:rPr lang="tr-TR" sz="2400" dirty="0" err="1"/>
              <a:t>unless</a:t>
            </a:r>
            <a:r>
              <a:rPr lang="tr-TR" sz="2400" dirty="0"/>
              <a:t>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holder</a:t>
            </a:r>
            <a:r>
              <a:rPr lang="tr-TR" sz="2400" dirty="0"/>
              <a:t> of a </a:t>
            </a:r>
            <a:r>
              <a:rPr lang="tr-TR" sz="2400" dirty="0" err="1"/>
              <a:t>residence</a:t>
            </a:r>
            <a:r>
              <a:rPr lang="tr-TR" sz="2400" dirty="0"/>
              <a:t> </a:t>
            </a:r>
            <a:r>
              <a:rPr lang="tr-TR" sz="2400" dirty="0" err="1"/>
              <a:t>permit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Turkey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is </a:t>
            </a:r>
            <a:r>
              <a:rPr lang="tr-TR" sz="2400" dirty="0" err="1"/>
              <a:t>valid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at </a:t>
            </a:r>
            <a:r>
              <a:rPr lang="tr-TR" sz="2400" dirty="0" err="1"/>
              <a:t>least</a:t>
            </a:r>
            <a:r>
              <a:rPr lang="tr-TR" sz="2400" dirty="0"/>
              <a:t> 6 </a:t>
            </a:r>
            <a:r>
              <a:rPr lang="tr-TR" sz="2400" dirty="0" err="1"/>
              <a:t>months</a:t>
            </a:r>
            <a:r>
              <a:rPr lang="tr-TR" sz="2400" dirty="0"/>
              <a:t>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Applications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extension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of a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given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permit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can be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made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accompanied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valid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residence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permit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39" y="6329032"/>
            <a:ext cx="469515" cy="2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6632"/>
            <a:ext cx="8208912" cy="6192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tr-TR" sz="4400" dirty="0" err="1"/>
              <a:t>Bear</a:t>
            </a:r>
            <a:r>
              <a:rPr lang="tr-TR" sz="4400" dirty="0"/>
              <a:t> in </a:t>
            </a:r>
            <a:r>
              <a:rPr lang="tr-TR" sz="4400" dirty="0" err="1"/>
              <a:t>mind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work</a:t>
            </a:r>
            <a:r>
              <a:rPr lang="tr-TR" sz="4400" dirty="0"/>
              <a:t> </a:t>
            </a:r>
            <a:r>
              <a:rPr lang="tr-TR" sz="4400" dirty="0" err="1"/>
              <a:t>visa</a:t>
            </a:r>
            <a:r>
              <a:rPr lang="tr-TR" sz="4400" dirty="0"/>
              <a:t> </a:t>
            </a:r>
            <a:r>
              <a:rPr lang="tr-TR" sz="4400" dirty="0" err="1"/>
              <a:t>procedure</a:t>
            </a:r>
            <a:r>
              <a:rPr lang="tr-TR" sz="4400" dirty="0"/>
              <a:t> is </a:t>
            </a:r>
            <a:r>
              <a:rPr lang="tr-TR" sz="4400" dirty="0" err="1"/>
              <a:t>double</a:t>
            </a:r>
            <a:r>
              <a:rPr lang="tr-TR" sz="4400" dirty="0"/>
              <a:t> </a:t>
            </a:r>
            <a:r>
              <a:rPr lang="tr-TR" sz="4400" dirty="0" err="1"/>
              <a:t>application</a:t>
            </a:r>
            <a:r>
              <a:rPr lang="tr-TR" sz="4400" dirty="0"/>
              <a:t> in </a:t>
            </a:r>
            <a:r>
              <a:rPr lang="tr-TR" sz="4400" dirty="0" err="1"/>
              <a:t>nature</a:t>
            </a:r>
            <a:r>
              <a:rPr lang="tr-TR" sz="4400" dirty="0"/>
              <a:t>. </a:t>
            </a:r>
            <a:r>
              <a:rPr lang="tr-TR" sz="4400" dirty="0" err="1"/>
              <a:t>This</a:t>
            </a:r>
            <a:r>
              <a:rPr lang="tr-TR" sz="4400" dirty="0"/>
              <a:t> </a:t>
            </a:r>
            <a:r>
              <a:rPr lang="tr-TR" sz="4400" dirty="0" err="1"/>
              <a:t>means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while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employee</a:t>
            </a:r>
            <a:r>
              <a:rPr lang="tr-TR" sz="4400" dirty="0"/>
              <a:t> </a:t>
            </a:r>
            <a:r>
              <a:rPr lang="tr-TR" sz="4400" dirty="0" err="1"/>
              <a:t>puts</a:t>
            </a:r>
            <a:r>
              <a:rPr lang="tr-TR" sz="4400" dirty="0"/>
              <a:t> a </a:t>
            </a:r>
            <a:r>
              <a:rPr lang="tr-TR" sz="4400" dirty="0" err="1"/>
              <a:t>claim</a:t>
            </a:r>
            <a:r>
              <a:rPr lang="tr-TR" sz="4400" dirty="0"/>
              <a:t> </a:t>
            </a:r>
            <a:r>
              <a:rPr lang="tr-TR" sz="4400" dirty="0" err="1"/>
              <a:t>for</a:t>
            </a:r>
            <a:r>
              <a:rPr lang="tr-TR" sz="4400" dirty="0"/>
              <a:t> </a:t>
            </a:r>
            <a:r>
              <a:rPr lang="tr-TR" sz="4400" dirty="0" err="1"/>
              <a:t>work</a:t>
            </a:r>
            <a:r>
              <a:rPr lang="tr-TR" sz="4400" dirty="0"/>
              <a:t> </a:t>
            </a:r>
            <a:r>
              <a:rPr lang="tr-TR" sz="4400" dirty="0" err="1"/>
              <a:t>visa</a:t>
            </a:r>
            <a:r>
              <a:rPr lang="tr-TR" sz="4400" dirty="0"/>
              <a:t> in his </a:t>
            </a:r>
            <a:r>
              <a:rPr lang="tr-TR" sz="4400" dirty="0" err="1"/>
              <a:t>native</a:t>
            </a:r>
            <a:r>
              <a:rPr lang="tr-TR" sz="4400" dirty="0"/>
              <a:t> </a:t>
            </a:r>
            <a:r>
              <a:rPr lang="tr-TR" sz="4400" dirty="0" err="1"/>
              <a:t>country</a:t>
            </a:r>
            <a:r>
              <a:rPr lang="tr-TR" sz="4400" dirty="0"/>
              <a:t>, </a:t>
            </a: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employer</a:t>
            </a:r>
            <a:r>
              <a:rPr lang="tr-TR" sz="4400" dirty="0"/>
              <a:t> </a:t>
            </a:r>
            <a:r>
              <a:rPr lang="tr-TR" sz="4400" dirty="0" err="1"/>
              <a:t>makes</a:t>
            </a:r>
            <a:r>
              <a:rPr lang="tr-TR" sz="4400" dirty="0"/>
              <a:t> a </a:t>
            </a:r>
            <a:r>
              <a:rPr lang="tr-TR" sz="4400" dirty="0" err="1"/>
              <a:t>simultaneous</a:t>
            </a:r>
            <a:r>
              <a:rPr lang="tr-TR" sz="4400" dirty="0"/>
              <a:t> </a:t>
            </a:r>
            <a:r>
              <a:rPr lang="tr-TR" sz="4400" dirty="0" err="1"/>
              <a:t>application</a:t>
            </a:r>
            <a:r>
              <a:rPr lang="tr-TR" sz="4400" dirty="0"/>
              <a:t> in </a:t>
            </a:r>
            <a:r>
              <a:rPr lang="tr-TR" sz="4400" dirty="0" err="1"/>
              <a:t>Turkey</a:t>
            </a:r>
            <a:r>
              <a:rPr lang="tr-TR" sz="4400" dirty="0"/>
              <a:t> </a:t>
            </a:r>
            <a:r>
              <a:rPr lang="tr-TR" sz="4400" dirty="0" err="1"/>
              <a:t>by</a:t>
            </a:r>
            <a:r>
              <a:rPr lang="tr-TR" sz="4400" dirty="0"/>
              <a:t> </a:t>
            </a:r>
            <a:r>
              <a:rPr lang="tr-TR" sz="4400" dirty="0" err="1"/>
              <a:t>submitting</a:t>
            </a:r>
            <a:r>
              <a:rPr lang="tr-TR" sz="4400" dirty="0"/>
              <a:t> a file </a:t>
            </a:r>
            <a:r>
              <a:rPr lang="tr-TR" sz="4400" dirty="0" err="1"/>
              <a:t>to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Ministry</a:t>
            </a:r>
            <a:r>
              <a:rPr lang="tr-TR" sz="4400" dirty="0"/>
              <a:t> of </a:t>
            </a:r>
            <a:r>
              <a:rPr lang="tr-TR" sz="4400" dirty="0" err="1"/>
              <a:t>Labour</a:t>
            </a:r>
            <a:r>
              <a:rPr lang="tr-TR" sz="4400" dirty="0"/>
              <a:t> </a:t>
            </a:r>
            <a:r>
              <a:rPr lang="tr-TR" sz="4400" dirty="0" err="1"/>
              <a:t>and</a:t>
            </a:r>
            <a:r>
              <a:rPr lang="tr-TR" sz="4400" dirty="0"/>
              <a:t> </a:t>
            </a:r>
            <a:r>
              <a:rPr lang="tr-TR" sz="4400" dirty="0" err="1"/>
              <a:t>Social</a:t>
            </a:r>
            <a:r>
              <a:rPr lang="tr-TR" sz="4400" dirty="0"/>
              <a:t> Security, </a:t>
            </a:r>
            <a:r>
              <a:rPr lang="tr-TR" sz="4400" dirty="0" err="1"/>
              <a:t>Department</a:t>
            </a:r>
            <a:r>
              <a:rPr lang="tr-TR" sz="4400" dirty="0"/>
              <a:t> </a:t>
            </a:r>
            <a:r>
              <a:rPr lang="tr-TR" sz="4400" dirty="0" err="1"/>
              <a:t>for</a:t>
            </a:r>
            <a:r>
              <a:rPr lang="tr-TR" sz="4400" dirty="0"/>
              <a:t> </a:t>
            </a:r>
            <a:r>
              <a:rPr lang="tr-TR" sz="4400" dirty="0" err="1"/>
              <a:t>Work</a:t>
            </a:r>
            <a:r>
              <a:rPr lang="tr-TR" sz="4400" dirty="0"/>
              <a:t> </a:t>
            </a:r>
            <a:r>
              <a:rPr lang="tr-TR" sz="4400" dirty="0" err="1"/>
              <a:t>Permits</a:t>
            </a:r>
            <a:r>
              <a:rPr lang="tr-TR" sz="4400" dirty="0"/>
              <a:t> </a:t>
            </a:r>
            <a:r>
              <a:rPr lang="tr-TR" sz="4400" dirty="0" err="1"/>
              <a:t>for</a:t>
            </a:r>
            <a:r>
              <a:rPr lang="tr-TR" sz="4400" dirty="0"/>
              <a:t> </a:t>
            </a:r>
            <a:r>
              <a:rPr lang="tr-TR" sz="4400" dirty="0" err="1"/>
              <a:t>Foreigners</a:t>
            </a:r>
            <a:r>
              <a:rPr lang="tr-TR" sz="4400" dirty="0"/>
              <a:t>. </a:t>
            </a:r>
            <a:endParaRPr lang="tr-TR" sz="4400" dirty="0" smtClean="0"/>
          </a:p>
          <a:p>
            <a:pPr marL="0" indent="0">
              <a:buNone/>
            </a:pPr>
            <a:endParaRPr lang="tr-TR" sz="4400" dirty="0" smtClean="0"/>
          </a:p>
          <a:p>
            <a:pPr marL="0" indent="0">
              <a:buNone/>
            </a:pPr>
            <a:r>
              <a:rPr lang="tr-TR" sz="4400" dirty="0" smtClean="0"/>
              <a:t>    </a:t>
            </a:r>
            <a:r>
              <a:rPr lang="tr-TR" sz="4400" dirty="0" err="1" smtClean="0"/>
              <a:t>There</a:t>
            </a:r>
            <a:r>
              <a:rPr lang="tr-TR" sz="4400" dirty="0" smtClean="0"/>
              <a:t> </a:t>
            </a:r>
            <a:r>
              <a:rPr lang="tr-TR" sz="4400" dirty="0" err="1"/>
              <a:t>should</a:t>
            </a:r>
            <a:r>
              <a:rPr lang="tr-TR" sz="4400" dirty="0"/>
              <a:t> not be </a:t>
            </a:r>
            <a:r>
              <a:rPr lang="tr-TR" sz="4400" dirty="0" err="1"/>
              <a:t>more</a:t>
            </a:r>
            <a:r>
              <a:rPr lang="tr-TR" sz="4400" dirty="0"/>
              <a:t> </a:t>
            </a:r>
            <a:r>
              <a:rPr lang="tr-TR" sz="4400" dirty="0" err="1"/>
              <a:t>than</a:t>
            </a:r>
            <a:r>
              <a:rPr lang="tr-TR" sz="4400" dirty="0"/>
              <a:t> 3 </a:t>
            </a:r>
            <a:r>
              <a:rPr lang="tr-TR" sz="4400" dirty="0" err="1"/>
              <a:t>working</a:t>
            </a:r>
            <a:r>
              <a:rPr lang="tr-TR" sz="4400" dirty="0"/>
              <a:t> </a:t>
            </a:r>
            <a:r>
              <a:rPr lang="tr-TR" sz="4400" dirty="0" err="1"/>
              <a:t>days</a:t>
            </a:r>
            <a:r>
              <a:rPr lang="tr-TR" sz="4400" dirty="0"/>
              <a:t> </a:t>
            </a:r>
            <a:r>
              <a:rPr lang="tr-TR" sz="4400" dirty="0" err="1"/>
              <a:t>between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 </a:t>
            </a:r>
            <a:r>
              <a:rPr lang="tr-TR" sz="4400" dirty="0" smtClean="0"/>
              <a:t>   </a:t>
            </a:r>
            <a:r>
              <a:rPr lang="tr-TR" sz="4400" dirty="0" err="1" smtClean="0"/>
              <a:t>employee's</a:t>
            </a:r>
            <a:r>
              <a:rPr lang="tr-TR" sz="4400" dirty="0" smtClean="0"/>
              <a:t> </a:t>
            </a:r>
            <a:r>
              <a:rPr lang="tr-TR" sz="4400" dirty="0" err="1"/>
              <a:t>and</a:t>
            </a:r>
            <a:r>
              <a:rPr lang="tr-TR" sz="4400" dirty="0"/>
              <a:t> </a:t>
            </a:r>
            <a:r>
              <a:rPr lang="tr-TR" sz="4400" dirty="0" err="1"/>
              <a:t>the</a:t>
            </a:r>
            <a:r>
              <a:rPr lang="tr-TR" sz="4400" dirty="0"/>
              <a:t> </a:t>
            </a:r>
            <a:r>
              <a:rPr lang="tr-TR" sz="4400" dirty="0" err="1"/>
              <a:t>employer's</a:t>
            </a:r>
            <a:r>
              <a:rPr lang="tr-TR" sz="4400" dirty="0"/>
              <a:t> </a:t>
            </a:r>
            <a:r>
              <a:rPr lang="tr-TR" sz="4400" dirty="0" err="1"/>
              <a:t>applications</a:t>
            </a:r>
            <a:r>
              <a:rPr lang="tr-TR" sz="4400" dirty="0"/>
              <a:t>. </a:t>
            </a:r>
            <a:r>
              <a:rPr lang="tr-TR" sz="4400" dirty="0" err="1"/>
              <a:t>When</a:t>
            </a:r>
            <a:r>
              <a:rPr lang="tr-TR" sz="4400" dirty="0"/>
              <a:t> </a:t>
            </a:r>
            <a:r>
              <a:rPr lang="tr-TR" sz="4400" dirty="0" err="1"/>
              <a:t>applying</a:t>
            </a:r>
            <a:r>
              <a:rPr lang="tr-TR" sz="4400" dirty="0"/>
              <a:t>, </a:t>
            </a:r>
            <a:r>
              <a:rPr lang="tr-TR" sz="4400" dirty="0" err="1"/>
              <a:t>make</a:t>
            </a:r>
            <a:r>
              <a:rPr lang="tr-TR" sz="4400" dirty="0"/>
              <a:t> sure </a:t>
            </a:r>
            <a:r>
              <a:rPr lang="tr-TR" sz="4400" dirty="0" err="1"/>
              <a:t>your</a:t>
            </a:r>
            <a:r>
              <a:rPr lang="tr-TR" sz="4400" dirty="0"/>
              <a:t> </a:t>
            </a:r>
            <a:r>
              <a:rPr lang="tr-TR" sz="4400" dirty="0" err="1"/>
              <a:t>employer</a:t>
            </a:r>
            <a:r>
              <a:rPr lang="tr-TR" sz="4400" dirty="0"/>
              <a:t> is </a:t>
            </a:r>
            <a:r>
              <a:rPr lang="tr-TR" sz="4400" dirty="0" err="1"/>
              <a:t>aware</a:t>
            </a:r>
            <a:r>
              <a:rPr lang="tr-TR" sz="4400" dirty="0"/>
              <a:t> of </a:t>
            </a:r>
            <a:r>
              <a:rPr lang="tr-TR" sz="4400" dirty="0" err="1"/>
              <a:t>this</a:t>
            </a:r>
            <a:r>
              <a:rPr lang="tr-TR" sz="4400" dirty="0"/>
              <a:t> as </a:t>
            </a:r>
            <a:r>
              <a:rPr lang="tr-TR" sz="4400" dirty="0" err="1"/>
              <a:t>many</a:t>
            </a:r>
            <a:r>
              <a:rPr lang="tr-TR" sz="4400" dirty="0"/>
              <a:t> </a:t>
            </a:r>
            <a:r>
              <a:rPr lang="tr-TR" sz="4400" dirty="0" err="1"/>
              <a:t>are</a:t>
            </a:r>
            <a:r>
              <a:rPr lang="tr-TR" sz="4400" dirty="0"/>
              <a:t> not </a:t>
            </a:r>
            <a:r>
              <a:rPr lang="tr-TR" sz="4400" dirty="0" err="1"/>
              <a:t>familiar</a:t>
            </a:r>
            <a:r>
              <a:rPr lang="tr-TR" sz="4400" dirty="0"/>
              <a:t> </a:t>
            </a:r>
            <a:r>
              <a:rPr lang="tr-TR" sz="4400" dirty="0" err="1"/>
              <a:t>with</a:t>
            </a:r>
            <a:r>
              <a:rPr lang="tr-TR" sz="4400" dirty="0"/>
              <a:t> </a:t>
            </a:r>
            <a:r>
              <a:rPr lang="tr-TR" sz="4400" dirty="0" err="1"/>
              <a:t>these</a:t>
            </a:r>
            <a:r>
              <a:rPr lang="tr-TR" sz="4400" dirty="0"/>
              <a:t> </a:t>
            </a:r>
            <a:r>
              <a:rPr lang="tr-TR" sz="4400" dirty="0" err="1"/>
              <a:t>formalities</a:t>
            </a:r>
            <a:r>
              <a:rPr lang="tr-TR" sz="4400" dirty="0"/>
              <a:t>. </a:t>
            </a:r>
            <a:endParaRPr lang="tr-TR" sz="4400" dirty="0" smtClean="0"/>
          </a:p>
          <a:p>
            <a:r>
              <a:rPr lang="tr-TR" sz="4400" dirty="0" smtClean="0"/>
              <a:t>As </a:t>
            </a:r>
            <a:r>
              <a:rPr lang="tr-TR" sz="4400" dirty="0"/>
              <a:t>a </a:t>
            </a:r>
            <a:r>
              <a:rPr lang="tr-TR" sz="4400" dirty="0" err="1"/>
              <a:t>result</a:t>
            </a:r>
            <a:r>
              <a:rPr lang="tr-TR" sz="4400" dirty="0"/>
              <a:t>, it is </a:t>
            </a:r>
            <a:r>
              <a:rPr lang="tr-TR" sz="4400" dirty="0" err="1"/>
              <a:t>wise</a:t>
            </a:r>
            <a:r>
              <a:rPr lang="tr-TR" sz="4400" dirty="0"/>
              <a:t> </a:t>
            </a:r>
            <a:r>
              <a:rPr lang="tr-TR" sz="4400" dirty="0" err="1"/>
              <a:t>to</a:t>
            </a:r>
            <a:r>
              <a:rPr lang="tr-TR" sz="4400" dirty="0"/>
              <a:t> </a:t>
            </a:r>
            <a:r>
              <a:rPr lang="tr-TR" sz="4400" dirty="0" err="1"/>
              <a:t>make</a:t>
            </a:r>
            <a:r>
              <a:rPr lang="tr-TR" sz="4400" dirty="0"/>
              <a:t> </a:t>
            </a:r>
            <a:r>
              <a:rPr lang="tr-TR" sz="4400" dirty="0" err="1"/>
              <a:t>your</a:t>
            </a:r>
            <a:r>
              <a:rPr lang="tr-TR" sz="4400" dirty="0"/>
              <a:t> </a:t>
            </a:r>
            <a:r>
              <a:rPr lang="tr-TR" sz="4400" dirty="0" err="1"/>
              <a:t>application</a:t>
            </a:r>
            <a:r>
              <a:rPr lang="tr-TR" sz="4400" dirty="0"/>
              <a:t> </a:t>
            </a:r>
            <a:r>
              <a:rPr lang="tr-TR" sz="4400" dirty="0" err="1"/>
              <a:t>only</a:t>
            </a:r>
            <a:r>
              <a:rPr lang="tr-TR" sz="4400" dirty="0"/>
              <a:t> </a:t>
            </a:r>
            <a:r>
              <a:rPr lang="tr-TR" sz="4400" dirty="0" err="1"/>
              <a:t>after</a:t>
            </a:r>
            <a:r>
              <a:rPr lang="tr-TR" sz="4400" dirty="0"/>
              <a:t> </a:t>
            </a:r>
            <a:r>
              <a:rPr lang="tr-TR" sz="4400" dirty="0" err="1"/>
              <a:t>ensuring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your</a:t>
            </a:r>
            <a:r>
              <a:rPr lang="tr-TR" sz="4400" dirty="0"/>
              <a:t> </a:t>
            </a:r>
            <a:r>
              <a:rPr lang="tr-TR" sz="4400" dirty="0" err="1"/>
              <a:t>employers</a:t>
            </a:r>
            <a:r>
              <a:rPr lang="tr-TR" sz="4400" dirty="0"/>
              <a:t> </a:t>
            </a:r>
            <a:r>
              <a:rPr lang="tr-TR" sz="4400" dirty="0" err="1"/>
              <a:t>are</a:t>
            </a:r>
            <a:r>
              <a:rPr lang="tr-TR" sz="4400" dirty="0"/>
              <a:t> </a:t>
            </a:r>
            <a:r>
              <a:rPr lang="tr-TR" sz="4400" dirty="0" err="1"/>
              <a:t>ready</a:t>
            </a:r>
            <a:r>
              <a:rPr lang="tr-TR" sz="4400" dirty="0"/>
              <a:t> as </a:t>
            </a:r>
            <a:r>
              <a:rPr lang="tr-TR" sz="4400" dirty="0" err="1"/>
              <a:t>well</a:t>
            </a:r>
            <a:r>
              <a:rPr lang="tr-TR" sz="4400" dirty="0"/>
              <a:t> </a:t>
            </a:r>
            <a:r>
              <a:rPr lang="tr-TR" sz="4400" dirty="0" err="1"/>
              <a:t>to</a:t>
            </a:r>
            <a:r>
              <a:rPr lang="tr-TR" sz="4400" dirty="0"/>
              <a:t> </a:t>
            </a:r>
            <a:r>
              <a:rPr lang="tr-TR" sz="4400" dirty="0" err="1"/>
              <a:t>submit</a:t>
            </a:r>
            <a:r>
              <a:rPr lang="tr-TR" sz="4400" dirty="0"/>
              <a:t> an </a:t>
            </a:r>
            <a:r>
              <a:rPr lang="tr-TR" sz="4400" dirty="0" err="1"/>
              <a:t>application</a:t>
            </a:r>
            <a:r>
              <a:rPr lang="tr-TR" sz="4400" dirty="0"/>
              <a:t> </a:t>
            </a:r>
            <a:r>
              <a:rPr lang="tr-TR" sz="4400" dirty="0" err="1"/>
              <a:t>so</a:t>
            </a:r>
            <a:r>
              <a:rPr lang="tr-TR" sz="4400" dirty="0"/>
              <a:t> </a:t>
            </a:r>
            <a:r>
              <a:rPr lang="tr-TR" sz="4400" dirty="0" err="1"/>
              <a:t>that</a:t>
            </a:r>
            <a:r>
              <a:rPr lang="tr-TR" sz="4400" dirty="0"/>
              <a:t> </a:t>
            </a:r>
            <a:r>
              <a:rPr lang="tr-TR" sz="4400" dirty="0" err="1"/>
              <a:t>both</a:t>
            </a:r>
            <a:r>
              <a:rPr lang="tr-TR" sz="4400" dirty="0"/>
              <a:t> </a:t>
            </a:r>
            <a:r>
              <a:rPr lang="tr-TR" sz="4400" dirty="0" err="1"/>
              <a:t>applications</a:t>
            </a:r>
            <a:r>
              <a:rPr lang="tr-TR" sz="4400" dirty="0"/>
              <a:t> can be </a:t>
            </a:r>
            <a:r>
              <a:rPr lang="tr-TR" sz="4400" dirty="0" err="1"/>
              <a:t>combined</a:t>
            </a:r>
            <a:r>
              <a:rPr lang="tr-TR" sz="4400" dirty="0"/>
              <a:t> </a:t>
            </a:r>
            <a:r>
              <a:rPr lang="tr-TR" sz="4400" dirty="0" err="1"/>
              <a:t>and</a:t>
            </a:r>
            <a:r>
              <a:rPr lang="tr-TR" sz="4400" dirty="0"/>
              <a:t> </a:t>
            </a:r>
            <a:r>
              <a:rPr lang="tr-TR" sz="4400" dirty="0" err="1"/>
              <a:t>processed</a:t>
            </a:r>
            <a:r>
              <a:rPr lang="tr-TR" sz="4400" dirty="0"/>
              <a:t>.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endParaRPr lang="tr-TR" dirty="0"/>
          </a:p>
          <a:p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documents</a:t>
            </a:r>
            <a:r>
              <a:rPr lang="tr-TR" sz="4400" dirty="0" smtClean="0"/>
              <a:t> </a:t>
            </a:r>
            <a:r>
              <a:rPr lang="tr-TR" sz="4400" dirty="0" err="1" smtClean="0"/>
              <a:t>required</a:t>
            </a:r>
            <a:r>
              <a:rPr lang="tr-TR" sz="4400" dirty="0" smtClean="0"/>
              <a:t> </a:t>
            </a:r>
            <a:r>
              <a:rPr lang="tr-TR" sz="4400" dirty="0" err="1" smtClean="0"/>
              <a:t>from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employers</a:t>
            </a:r>
            <a:r>
              <a:rPr lang="tr-TR" sz="4400" dirty="0" smtClean="0"/>
              <a:t> </a:t>
            </a:r>
            <a:r>
              <a:rPr lang="tr-TR" sz="4400" dirty="0" err="1" smtClean="0"/>
              <a:t>are</a:t>
            </a:r>
            <a:r>
              <a:rPr lang="tr-TR" sz="4400" dirty="0" smtClean="0"/>
              <a:t> </a:t>
            </a:r>
            <a:r>
              <a:rPr lang="tr-TR" sz="4400" dirty="0" err="1" smtClean="0"/>
              <a:t>specified</a:t>
            </a:r>
            <a:r>
              <a:rPr lang="tr-TR" sz="4400" dirty="0" smtClean="0"/>
              <a:t> in </a:t>
            </a:r>
            <a:r>
              <a:rPr lang="tr-TR" sz="4400" dirty="0" err="1" smtClean="0"/>
              <a:t>the</a:t>
            </a:r>
            <a:r>
              <a:rPr lang="tr-TR" sz="4400" dirty="0" smtClean="0"/>
              <a:t> web </a:t>
            </a:r>
            <a:r>
              <a:rPr lang="tr-TR" sz="4400" dirty="0" err="1" smtClean="0"/>
              <a:t>page</a:t>
            </a:r>
            <a:r>
              <a:rPr lang="tr-TR" sz="4400" dirty="0" smtClean="0"/>
              <a:t> of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Ministry</a:t>
            </a:r>
            <a:r>
              <a:rPr lang="tr-TR" sz="4400" dirty="0" smtClean="0"/>
              <a:t> of </a:t>
            </a:r>
            <a:r>
              <a:rPr lang="tr-TR" sz="4400" dirty="0" err="1" smtClean="0"/>
              <a:t>Labour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 smtClean="0"/>
              <a:t> </a:t>
            </a:r>
            <a:r>
              <a:rPr lang="tr-TR" sz="4400" dirty="0" err="1" smtClean="0"/>
              <a:t>Social</a:t>
            </a:r>
            <a:r>
              <a:rPr lang="tr-TR" sz="4400" dirty="0" smtClean="0"/>
              <a:t> Security: </a:t>
            </a:r>
            <a:r>
              <a:rPr lang="tr-TR" sz="4400" u="sng" dirty="0" smtClean="0">
                <a:hlinkClick r:id="rId2"/>
              </a:rPr>
              <a:t>www.yabancicalismaizni.gov.tr </a:t>
            </a:r>
            <a:r>
              <a:rPr lang="tr-TR" sz="4400" dirty="0" smtClean="0"/>
              <a:t>. </a:t>
            </a:r>
            <a:r>
              <a:rPr lang="tr-TR" sz="4400" dirty="0" err="1" smtClean="0"/>
              <a:t>The</a:t>
            </a:r>
            <a:r>
              <a:rPr lang="tr-TR" sz="4400" dirty="0" smtClean="0"/>
              <a:t> web </a:t>
            </a:r>
            <a:r>
              <a:rPr lang="tr-TR" sz="4400" dirty="0" err="1" smtClean="0"/>
              <a:t>page</a:t>
            </a:r>
            <a:r>
              <a:rPr lang="tr-TR" sz="4400" dirty="0" smtClean="0"/>
              <a:t> is </a:t>
            </a:r>
            <a:r>
              <a:rPr lang="tr-TR" sz="4400" dirty="0" err="1" smtClean="0"/>
              <a:t>currently</a:t>
            </a:r>
            <a:r>
              <a:rPr lang="tr-TR" sz="4400" dirty="0" smtClean="0"/>
              <a:t> </a:t>
            </a:r>
            <a:r>
              <a:rPr lang="tr-TR" sz="4400" dirty="0" err="1" smtClean="0"/>
              <a:t>available</a:t>
            </a:r>
            <a:r>
              <a:rPr lang="tr-TR" sz="4400" dirty="0" smtClean="0"/>
              <a:t> </a:t>
            </a:r>
            <a:r>
              <a:rPr lang="tr-TR" sz="4400" dirty="0" err="1" smtClean="0"/>
              <a:t>only</a:t>
            </a:r>
            <a:r>
              <a:rPr lang="tr-TR" sz="4400" dirty="0" smtClean="0"/>
              <a:t> in </a:t>
            </a:r>
            <a:r>
              <a:rPr lang="tr-TR" sz="4400" dirty="0" err="1" smtClean="0"/>
              <a:t>Turkish</a:t>
            </a:r>
            <a:r>
              <a:rPr lang="tr-TR" sz="4400" dirty="0" smtClean="0"/>
              <a:t>.</a:t>
            </a:r>
            <a:endParaRPr lang="tr-TR"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50" y="6309320"/>
            <a:ext cx="41461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8136904" cy="6264696"/>
          </a:xfrm>
        </p:spPr>
        <p:txBody>
          <a:bodyPr>
            <a:normAutofit lnSpcReduction="10000"/>
          </a:bodyPr>
          <a:lstStyle/>
          <a:p>
            <a:r>
              <a:rPr lang="tr-TR" sz="2400" dirty="0" err="1"/>
              <a:t>It</a:t>
            </a:r>
            <a:r>
              <a:rPr lang="tr-TR" sz="2400" dirty="0"/>
              <a:t> </a:t>
            </a:r>
            <a:r>
              <a:rPr lang="tr-TR" sz="2400" dirty="0" err="1"/>
              <a:t>usually</a:t>
            </a:r>
            <a:r>
              <a:rPr lang="tr-TR" sz="2400" dirty="0"/>
              <a:t> </a:t>
            </a:r>
            <a:r>
              <a:rPr lang="tr-TR" sz="2400" dirty="0" err="1"/>
              <a:t>takes</a:t>
            </a:r>
            <a:r>
              <a:rPr lang="tr-TR" sz="2400" dirty="0"/>
              <a:t> 2 </a:t>
            </a:r>
            <a:r>
              <a:rPr lang="tr-TR" sz="2400" dirty="0" err="1"/>
              <a:t>months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be </a:t>
            </a:r>
            <a:r>
              <a:rPr lang="tr-TR" sz="2400" dirty="0" err="1"/>
              <a:t>processed</a:t>
            </a:r>
            <a:r>
              <a:rPr lang="tr-TR" sz="2400" dirty="0"/>
              <a:t>. </a:t>
            </a:r>
            <a:r>
              <a:rPr lang="tr-TR" sz="2400" dirty="0" err="1"/>
              <a:t>Upon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receipt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approval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Ministry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a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permit</a:t>
            </a:r>
            <a:r>
              <a:rPr lang="tr-TR" sz="2400" dirty="0"/>
              <a:t> </a:t>
            </a:r>
            <a:r>
              <a:rPr lang="tr-TR" sz="2400" dirty="0" err="1"/>
              <a:t>application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applicant</a:t>
            </a:r>
            <a:r>
              <a:rPr lang="tr-TR" sz="2400" dirty="0"/>
              <a:t> is </a:t>
            </a:r>
            <a:r>
              <a:rPr lang="tr-TR" sz="2400" dirty="0" err="1"/>
              <a:t>immediately</a:t>
            </a:r>
            <a:r>
              <a:rPr lang="tr-TR" sz="2400" dirty="0"/>
              <a:t> </a:t>
            </a:r>
            <a:r>
              <a:rPr lang="tr-TR" sz="2400" dirty="0" err="1"/>
              <a:t>notified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result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is </a:t>
            </a:r>
            <a:r>
              <a:rPr lang="tr-TR" sz="2400" dirty="0" err="1"/>
              <a:t>required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come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Consulate</a:t>
            </a:r>
            <a:r>
              <a:rPr lang="tr-TR" sz="2400" dirty="0"/>
              <a:t> </a:t>
            </a:r>
            <a:r>
              <a:rPr lang="tr-TR" sz="2400" dirty="0" err="1"/>
              <a:t>again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his </a:t>
            </a:r>
            <a:r>
              <a:rPr lang="tr-TR" sz="2400" dirty="0" err="1"/>
              <a:t>passport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get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visa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is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stamping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permit</a:t>
            </a:r>
            <a:r>
              <a:rPr lang="tr-TR" sz="2400" dirty="0"/>
              <a:t> in his </a:t>
            </a:r>
            <a:r>
              <a:rPr lang="tr-TR" sz="2400" dirty="0" err="1"/>
              <a:t>passport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err="1" smtClean="0"/>
              <a:t>Applicants</a:t>
            </a:r>
            <a:r>
              <a:rPr lang="tr-TR" sz="2400" dirty="0" smtClean="0"/>
              <a:t> </a:t>
            </a:r>
            <a:r>
              <a:rPr lang="tr-TR" sz="2400" dirty="0" err="1"/>
              <a:t>who</a:t>
            </a:r>
            <a:r>
              <a:rPr lang="tr-TR" sz="2400" dirty="0"/>
              <a:t> fail </a:t>
            </a:r>
            <a:r>
              <a:rPr lang="tr-TR" sz="2400" dirty="0" err="1"/>
              <a:t>to</a:t>
            </a:r>
            <a:r>
              <a:rPr lang="tr-TR" sz="2400" dirty="0"/>
              <a:t> ask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visa</a:t>
            </a:r>
            <a:r>
              <a:rPr lang="tr-TR" sz="2400" dirty="0"/>
              <a:t> </a:t>
            </a:r>
            <a:r>
              <a:rPr lang="tr-TR" sz="2400" dirty="0" err="1"/>
              <a:t>within</a:t>
            </a:r>
            <a:r>
              <a:rPr lang="tr-TR" sz="2400" dirty="0"/>
              <a:t> </a:t>
            </a:r>
            <a:r>
              <a:rPr lang="tr-TR" sz="2400" dirty="0" err="1"/>
              <a:t>maximum</a:t>
            </a:r>
            <a:r>
              <a:rPr lang="tr-TR" sz="2400" dirty="0"/>
              <a:t> 3 </a:t>
            </a:r>
            <a:r>
              <a:rPr lang="tr-TR" sz="2400" dirty="0" err="1"/>
              <a:t>months</a:t>
            </a:r>
            <a:r>
              <a:rPr lang="tr-TR" sz="2400" dirty="0"/>
              <a:t> </a:t>
            </a:r>
            <a:r>
              <a:rPr lang="tr-TR" sz="2400" dirty="0" err="1"/>
              <a:t>after</a:t>
            </a:r>
            <a:r>
              <a:rPr lang="tr-TR" sz="2400" dirty="0"/>
              <a:t> </a:t>
            </a:r>
            <a:r>
              <a:rPr lang="tr-TR" sz="2400" dirty="0" err="1"/>
              <a:t>notification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renew</a:t>
            </a:r>
            <a:r>
              <a:rPr lang="tr-TR" sz="2400" dirty="0"/>
              <a:t>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applications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  <a:r>
              <a:rPr lang="tr-TR" sz="2400" dirty="0" err="1"/>
              <a:t>Issuing</a:t>
            </a:r>
            <a:r>
              <a:rPr lang="tr-TR" sz="2400" dirty="0"/>
              <a:t>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visa</a:t>
            </a:r>
            <a:r>
              <a:rPr lang="tr-TR" sz="2400" dirty="0"/>
              <a:t> </a:t>
            </a:r>
            <a:r>
              <a:rPr lang="tr-TR" sz="2400" dirty="0" err="1"/>
              <a:t>takes</a:t>
            </a:r>
            <a:r>
              <a:rPr lang="tr-TR" sz="2400" dirty="0"/>
              <a:t> </a:t>
            </a:r>
            <a:r>
              <a:rPr lang="tr-TR" sz="2400" dirty="0" err="1"/>
              <a:t>maximum</a:t>
            </a:r>
            <a:r>
              <a:rPr lang="tr-TR" sz="2400" dirty="0"/>
              <a:t> 3 </a:t>
            </a:r>
            <a:r>
              <a:rPr lang="tr-TR" sz="2400" dirty="0" err="1"/>
              <a:t>working</a:t>
            </a:r>
            <a:r>
              <a:rPr lang="tr-TR" sz="2400" dirty="0"/>
              <a:t> </a:t>
            </a:r>
            <a:r>
              <a:rPr lang="tr-TR" sz="2400" dirty="0" err="1"/>
              <a:t>days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applicant</a:t>
            </a:r>
            <a:r>
              <a:rPr lang="tr-TR" sz="2400" dirty="0"/>
              <a:t> </a:t>
            </a:r>
            <a:r>
              <a:rPr lang="tr-TR" sz="2400" dirty="0" err="1"/>
              <a:t>cannot</a:t>
            </a:r>
            <a:r>
              <a:rPr lang="tr-TR" sz="2400" dirty="0"/>
              <a:t> </a:t>
            </a:r>
            <a:r>
              <a:rPr lang="tr-TR" sz="2400" dirty="0" err="1"/>
              <a:t>collect</a:t>
            </a:r>
            <a:r>
              <a:rPr lang="tr-TR" sz="2400" dirty="0"/>
              <a:t> it in </a:t>
            </a:r>
            <a:r>
              <a:rPr lang="tr-TR" sz="2400" dirty="0" err="1"/>
              <a:t>person</a:t>
            </a:r>
            <a:r>
              <a:rPr lang="tr-TR" sz="2400" dirty="0"/>
              <a:t>, he can </a:t>
            </a:r>
            <a:r>
              <a:rPr lang="tr-TR" sz="2400" dirty="0" err="1"/>
              <a:t>give</a:t>
            </a:r>
            <a:r>
              <a:rPr lang="tr-TR" sz="2400" dirty="0"/>
              <a:t> a postal </a:t>
            </a:r>
            <a:r>
              <a:rPr lang="tr-TR" sz="2400" dirty="0" err="1"/>
              <a:t>order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Consulate</a:t>
            </a:r>
            <a:r>
              <a:rPr lang="tr-TR" sz="2400" dirty="0"/>
              <a:t> </a:t>
            </a: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passport</a:t>
            </a:r>
            <a:r>
              <a:rPr lang="tr-TR" sz="2400" dirty="0"/>
              <a:t> can be </a:t>
            </a:r>
            <a:r>
              <a:rPr lang="tr-TR" sz="2400" dirty="0" err="1"/>
              <a:t>posted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him</a:t>
            </a:r>
            <a:r>
              <a:rPr lang="tr-TR" sz="2400" dirty="0"/>
              <a:t>. </a:t>
            </a:r>
            <a:r>
              <a:rPr lang="tr-TR" sz="2400" dirty="0" err="1"/>
              <a:t>Foreigners</a:t>
            </a:r>
            <a:r>
              <a:rPr lang="tr-TR" sz="2400" dirty="0"/>
              <a:t> </a:t>
            </a:r>
            <a:r>
              <a:rPr lang="tr-TR" sz="2400" dirty="0" err="1"/>
              <a:t>who</a:t>
            </a:r>
            <a:r>
              <a:rPr lang="tr-TR" sz="2400" dirty="0"/>
              <a:t> </a:t>
            </a:r>
            <a:r>
              <a:rPr lang="tr-TR" sz="2400" dirty="0" err="1"/>
              <a:t>enter</a:t>
            </a:r>
            <a:r>
              <a:rPr lang="tr-TR" sz="2400" dirty="0"/>
              <a:t> </a:t>
            </a:r>
            <a:r>
              <a:rPr lang="tr-TR" sz="2400" dirty="0" err="1"/>
              <a:t>Turkey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basis</a:t>
            </a:r>
            <a:r>
              <a:rPr lang="tr-TR" sz="2400" dirty="0"/>
              <a:t> of </a:t>
            </a:r>
            <a:r>
              <a:rPr lang="tr-TR" sz="2400" dirty="0" err="1"/>
              <a:t>work</a:t>
            </a:r>
            <a:r>
              <a:rPr lang="tr-TR" sz="2400" dirty="0"/>
              <a:t> </a:t>
            </a:r>
            <a:r>
              <a:rPr lang="tr-TR" sz="2400" dirty="0" err="1"/>
              <a:t>visa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expected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get</a:t>
            </a:r>
            <a:r>
              <a:rPr lang="tr-TR" sz="2400" dirty="0"/>
              <a:t> a </a:t>
            </a:r>
            <a:r>
              <a:rPr lang="tr-TR" sz="2400" dirty="0" err="1"/>
              <a:t>residence</a:t>
            </a:r>
            <a:r>
              <a:rPr lang="tr-TR" sz="2400" dirty="0"/>
              <a:t> </a:t>
            </a:r>
            <a:r>
              <a:rPr lang="tr-TR" sz="2400" dirty="0" err="1"/>
              <a:t>permit</a:t>
            </a:r>
            <a:r>
              <a:rPr lang="tr-TR" sz="2400" dirty="0"/>
              <a:t> </a:t>
            </a:r>
            <a:r>
              <a:rPr lang="tr-TR" sz="2400" dirty="0" err="1"/>
              <a:t>within</a:t>
            </a:r>
            <a:r>
              <a:rPr lang="tr-TR" sz="2400" dirty="0"/>
              <a:t> 30 </a:t>
            </a:r>
            <a:r>
              <a:rPr lang="tr-TR" sz="2400" dirty="0" err="1"/>
              <a:t>day's</a:t>
            </a:r>
            <a:r>
              <a:rPr lang="tr-TR" sz="2400" dirty="0"/>
              <a:t> of </a:t>
            </a:r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entry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information</a:t>
            </a:r>
            <a:r>
              <a:rPr lang="tr-TR" sz="2400" dirty="0"/>
              <a:t>, </a:t>
            </a:r>
            <a:r>
              <a:rPr lang="tr-TR" sz="2400" dirty="0" err="1"/>
              <a:t>please</a:t>
            </a:r>
            <a:r>
              <a:rPr lang="tr-TR" sz="2400" dirty="0"/>
              <a:t> </a:t>
            </a:r>
            <a:r>
              <a:rPr lang="tr-TR" sz="2400" dirty="0" err="1"/>
              <a:t>log</a:t>
            </a:r>
            <a:r>
              <a:rPr lang="tr-TR" sz="2400" dirty="0"/>
              <a:t> </a:t>
            </a:r>
            <a:r>
              <a:rPr lang="tr-TR" sz="2400" dirty="0" err="1"/>
              <a:t>onto</a:t>
            </a:r>
            <a:r>
              <a:rPr lang="tr-TR" sz="2400" dirty="0"/>
              <a:t> </a:t>
            </a:r>
            <a:br>
              <a:rPr lang="tr-TR" sz="2400" dirty="0"/>
            </a:br>
            <a:r>
              <a:rPr lang="tr-TR" sz="2400" u="sng" dirty="0">
                <a:hlinkClick r:id="rId2"/>
              </a:rPr>
              <a:t>http://konsolosluk.gov.tr/fr/en/Vize.aspx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32048" cy="2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THANKS FOR YOUR ATTENTION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942263" cy="445760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47122"/>
            <a:ext cx="401931" cy="2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56176" y="-171400"/>
            <a:ext cx="3240360" cy="1224136"/>
          </a:xfrm>
        </p:spPr>
        <p:txBody>
          <a:bodyPr>
            <a:normAutofit/>
          </a:bodyPr>
          <a:lstStyle/>
          <a:p>
            <a:r>
              <a:rPr lang="tr-TR" sz="3800" dirty="0" smtClean="0"/>
              <a:t>ESSENTIALS</a:t>
            </a:r>
            <a:endParaRPr lang="tr-TR" sz="3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7312"/>
            <a:ext cx="466172" cy="43204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7584" y="1268760"/>
            <a:ext cx="4608512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400" b="1" dirty="0" err="1" smtClean="0"/>
              <a:t>Your</a:t>
            </a:r>
            <a:r>
              <a:rPr lang="tr-TR" sz="2400" b="1" dirty="0" smtClean="0"/>
              <a:t> </a:t>
            </a:r>
            <a:r>
              <a:rPr lang="tr-TR" sz="2400" b="1" dirty="0" err="1"/>
              <a:t>job</a:t>
            </a:r>
            <a:r>
              <a:rPr lang="tr-TR" sz="2400" b="1" dirty="0"/>
              <a:t> </a:t>
            </a:r>
            <a:r>
              <a:rPr lang="tr-TR" sz="2400" b="1" dirty="0" err="1"/>
              <a:t>search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depend</a:t>
            </a:r>
            <a:r>
              <a:rPr lang="tr-TR" sz="2400" b="1" dirty="0"/>
              <a:t> on </a:t>
            </a:r>
            <a:r>
              <a:rPr lang="tr-TR" sz="2400" b="1" dirty="0" err="1"/>
              <a:t>where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want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work</a:t>
            </a:r>
            <a:r>
              <a:rPr lang="tr-TR" sz="2400" b="1" dirty="0"/>
              <a:t>. </a:t>
            </a:r>
            <a:endParaRPr lang="tr-TR" sz="2400" b="1" dirty="0" smtClean="0"/>
          </a:p>
          <a:p>
            <a:r>
              <a:rPr lang="tr-TR" sz="2400" b="1" dirty="0" err="1" smtClean="0">
                <a:solidFill>
                  <a:schemeClr val="tx1"/>
                </a:solidFill>
              </a:rPr>
              <a:t>You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can </a:t>
            </a:r>
            <a:r>
              <a:rPr lang="tr-TR" sz="2400" b="1" dirty="0" err="1">
                <a:solidFill>
                  <a:schemeClr val="tx1"/>
                </a:solidFill>
              </a:rPr>
              <a:t>find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part</a:t>
            </a:r>
            <a:r>
              <a:rPr lang="tr-TR" sz="2400" b="1" dirty="0">
                <a:solidFill>
                  <a:schemeClr val="tx1"/>
                </a:solidFill>
              </a:rPr>
              <a:t>-time </a:t>
            </a:r>
            <a:r>
              <a:rPr lang="tr-TR" sz="2400" b="1" dirty="0" err="1">
                <a:solidFill>
                  <a:schemeClr val="tx1"/>
                </a:solidFill>
              </a:rPr>
              <a:t>tourism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jobs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posted</a:t>
            </a:r>
            <a:r>
              <a:rPr lang="tr-TR" sz="2400" b="1" dirty="0">
                <a:solidFill>
                  <a:schemeClr val="tx1"/>
                </a:solidFill>
              </a:rPr>
              <a:t> online (</a:t>
            </a:r>
            <a:r>
              <a:rPr lang="tr-TR" sz="2400" b="1" dirty="0" err="1">
                <a:solidFill>
                  <a:schemeClr val="tx1"/>
                </a:solidFill>
              </a:rPr>
              <a:t>or</a:t>
            </a:r>
            <a:r>
              <a:rPr lang="tr-TR" sz="2400" b="1" dirty="0">
                <a:solidFill>
                  <a:schemeClr val="tx1"/>
                </a:solidFill>
              </a:rPr>
              <a:t> on </a:t>
            </a:r>
            <a:r>
              <a:rPr lang="tr-TR" sz="2400" b="1" dirty="0" err="1">
                <a:solidFill>
                  <a:schemeClr val="tx1"/>
                </a:solidFill>
              </a:rPr>
              <a:t>cork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boards</a:t>
            </a:r>
            <a:r>
              <a:rPr lang="tr-TR" sz="2400" b="1" dirty="0" smtClean="0">
                <a:solidFill>
                  <a:schemeClr val="tx1"/>
                </a:solidFill>
              </a:rPr>
              <a:t>!).</a:t>
            </a:r>
          </a:p>
          <a:p>
            <a:r>
              <a:rPr lang="tr-TR" sz="2400" b="1" dirty="0" smtClean="0"/>
              <a:t> </a:t>
            </a:r>
            <a:r>
              <a:rPr lang="tr-TR" sz="2400" b="1" dirty="0" err="1"/>
              <a:t>If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want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teach</a:t>
            </a:r>
            <a:r>
              <a:rPr lang="tr-TR" sz="2400" b="1" dirty="0"/>
              <a:t> in </a:t>
            </a:r>
            <a:r>
              <a:rPr lang="tr-TR" sz="2400" b="1" dirty="0" err="1"/>
              <a:t>Turkey</a:t>
            </a:r>
            <a:r>
              <a:rPr lang="tr-TR" sz="2400" b="1" dirty="0"/>
              <a:t>,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might</a:t>
            </a:r>
            <a:r>
              <a:rPr lang="tr-TR" sz="2400" b="1" dirty="0"/>
              <a:t>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visit</a:t>
            </a:r>
            <a:r>
              <a:rPr lang="tr-TR" sz="2400" b="1" dirty="0"/>
              <a:t> </a:t>
            </a:r>
            <a:r>
              <a:rPr lang="tr-TR" sz="2400" b="1" dirty="0" err="1"/>
              <a:t>schools</a:t>
            </a:r>
            <a:r>
              <a:rPr lang="tr-TR" sz="2400" b="1" dirty="0"/>
              <a:t> in </a:t>
            </a:r>
            <a:r>
              <a:rPr lang="tr-TR" sz="2400" b="1" dirty="0" err="1"/>
              <a:t>person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find</a:t>
            </a:r>
            <a:r>
              <a:rPr lang="tr-TR" sz="2400" b="1" dirty="0"/>
              <a:t> </a:t>
            </a:r>
            <a:r>
              <a:rPr lang="tr-TR" sz="2400" b="1" dirty="0" err="1"/>
              <a:t>information</a:t>
            </a:r>
            <a:r>
              <a:rPr lang="tr-TR" sz="2400" b="1" dirty="0"/>
              <a:t> on </a:t>
            </a:r>
            <a:r>
              <a:rPr lang="tr-TR" sz="2400" b="1" dirty="0" err="1"/>
              <a:t>openings</a:t>
            </a:r>
            <a:r>
              <a:rPr lang="tr-TR" sz="2400" b="1" dirty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22" y="1203922"/>
            <a:ext cx="2807024" cy="4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0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5252" y="116632"/>
            <a:ext cx="8784976" cy="36450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best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arrive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not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peace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but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can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obtain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proper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visa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permits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tr-TR" sz="2400" b="1" dirty="0" err="1" smtClean="0"/>
              <a:t>If</a:t>
            </a:r>
            <a:r>
              <a:rPr lang="tr-TR" sz="2400" b="1" dirty="0" smtClean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feel</a:t>
            </a:r>
            <a:r>
              <a:rPr lang="tr-TR" sz="2400" b="1" dirty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qualifications</a:t>
            </a:r>
            <a:r>
              <a:rPr lang="tr-TR" sz="2400" b="1" dirty="0"/>
              <a:t> </a:t>
            </a:r>
            <a:r>
              <a:rPr lang="tr-TR" sz="2400" b="1" dirty="0" err="1"/>
              <a:t>might</a:t>
            </a:r>
            <a:r>
              <a:rPr lang="tr-TR" sz="2400" b="1" dirty="0"/>
              <a:t> be </a:t>
            </a:r>
            <a:r>
              <a:rPr lang="tr-TR" sz="2400" b="1" dirty="0" err="1"/>
              <a:t>lacking</a:t>
            </a:r>
            <a:r>
              <a:rPr lang="tr-TR" sz="2400" b="1" dirty="0"/>
              <a:t>, </a:t>
            </a:r>
            <a:r>
              <a:rPr lang="tr-TR" sz="2400" b="1" dirty="0" err="1"/>
              <a:t>try</a:t>
            </a:r>
            <a:r>
              <a:rPr lang="tr-TR" sz="2400" b="1" dirty="0"/>
              <a:t> </a:t>
            </a:r>
            <a:r>
              <a:rPr lang="tr-TR" sz="2400" b="1" dirty="0" err="1"/>
              <a:t>visiting</a:t>
            </a:r>
            <a:r>
              <a:rPr lang="tr-TR" sz="2400" b="1" dirty="0"/>
              <a:t> a </a:t>
            </a:r>
            <a:r>
              <a:rPr lang="tr-TR" sz="2400" b="1" dirty="0" err="1"/>
              <a:t>few</a:t>
            </a:r>
            <a:r>
              <a:rPr lang="tr-TR" sz="2400" b="1" dirty="0"/>
              <a:t> </a:t>
            </a:r>
            <a:r>
              <a:rPr lang="tr-TR" sz="2400" b="1" i="1" dirty="0" err="1"/>
              <a:t>dershanes</a:t>
            </a:r>
            <a:r>
              <a:rPr lang="tr-TR" sz="2400" b="1" dirty="0"/>
              <a:t> (</a:t>
            </a:r>
            <a:r>
              <a:rPr lang="tr-TR" sz="2400" b="1" dirty="0" err="1"/>
              <a:t>private</a:t>
            </a:r>
            <a:r>
              <a:rPr lang="tr-TR" sz="2400" b="1" dirty="0"/>
              <a:t> </a:t>
            </a:r>
            <a:r>
              <a:rPr lang="tr-TR" sz="2400" b="1" dirty="0" err="1"/>
              <a:t>schools</a:t>
            </a:r>
            <a:r>
              <a:rPr lang="tr-TR" sz="2400" b="1" dirty="0"/>
              <a:t>). </a:t>
            </a:r>
            <a:endParaRPr lang="tr-TR" sz="2400" b="1" dirty="0" smtClean="0"/>
          </a:p>
          <a:p>
            <a:r>
              <a:rPr lang="tr-TR" sz="2400" b="1" dirty="0" err="1" smtClean="0"/>
              <a:t>Make</a:t>
            </a:r>
            <a:r>
              <a:rPr lang="tr-TR" sz="2400" b="1" dirty="0" smtClean="0"/>
              <a:t> </a:t>
            </a:r>
            <a:r>
              <a:rPr lang="tr-TR" sz="2400" b="1" dirty="0"/>
              <a:t>sure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passport</a:t>
            </a:r>
            <a:r>
              <a:rPr lang="tr-TR" sz="2400" b="1" dirty="0"/>
              <a:t>, a </a:t>
            </a:r>
            <a:r>
              <a:rPr lang="tr-TR" sz="2400" b="1" dirty="0" err="1"/>
              <a:t>copy</a:t>
            </a:r>
            <a:r>
              <a:rPr lang="tr-TR" sz="2400" b="1" dirty="0"/>
              <a:t> of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degree</a:t>
            </a:r>
            <a:r>
              <a:rPr lang="tr-TR" sz="2400" b="1" dirty="0"/>
              <a:t>, a </a:t>
            </a:r>
            <a:r>
              <a:rPr lang="tr-TR" sz="2400" b="1" dirty="0" err="1"/>
              <a:t>teaching</a:t>
            </a:r>
            <a:r>
              <a:rPr lang="tr-TR" sz="2400" b="1" dirty="0"/>
              <a:t> </a:t>
            </a:r>
            <a:r>
              <a:rPr lang="tr-TR" sz="2400" b="1" dirty="0" err="1"/>
              <a:t>certificate</a:t>
            </a:r>
            <a:r>
              <a:rPr lang="tr-TR" sz="2400" b="1" dirty="0"/>
              <a:t> (</a:t>
            </a:r>
            <a:r>
              <a:rPr lang="tr-TR" sz="2400" b="1" dirty="0" err="1"/>
              <a:t>when</a:t>
            </a:r>
            <a:r>
              <a:rPr lang="tr-TR" sz="2400" b="1" dirty="0"/>
              <a:t> </a:t>
            </a:r>
            <a:r>
              <a:rPr lang="tr-TR" sz="2400" b="1" dirty="0" err="1"/>
              <a:t>applicable</a:t>
            </a:r>
            <a:r>
              <a:rPr lang="tr-TR" sz="2400" b="1" dirty="0"/>
              <a:t>), a </a:t>
            </a:r>
            <a:r>
              <a:rPr lang="tr-TR" sz="2400" b="1" dirty="0" err="1"/>
              <a:t>curriculum</a:t>
            </a:r>
            <a:r>
              <a:rPr lang="tr-TR" sz="2400" b="1" dirty="0"/>
              <a:t>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resume</a:t>
            </a:r>
            <a:r>
              <a:rPr lang="tr-TR" sz="2400" b="1" dirty="0"/>
              <a:t>, </a:t>
            </a:r>
            <a:r>
              <a:rPr lang="tr-TR" sz="2400" b="1" dirty="0" err="1"/>
              <a:t>and</a:t>
            </a:r>
            <a:r>
              <a:rPr lang="tr-TR" sz="2400" b="1" dirty="0"/>
              <a:t> a </a:t>
            </a:r>
            <a:r>
              <a:rPr lang="tr-TR" sz="2400" b="1" dirty="0" err="1"/>
              <a:t>passport</a:t>
            </a:r>
            <a:r>
              <a:rPr lang="tr-TR" sz="2400" b="1" dirty="0"/>
              <a:t>-size </a:t>
            </a:r>
            <a:r>
              <a:rPr lang="tr-TR" sz="2400" b="1" dirty="0" err="1"/>
              <a:t>photograph</a:t>
            </a:r>
            <a:r>
              <a:rPr lang="tr-TR" sz="2400" b="1" dirty="0" smtClean="0"/>
              <a:t>.</a:t>
            </a:r>
          </a:p>
          <a:p>
            <a:r>
              <a:rPr lang="tr-TR" sz="2400" b="1" dirty="0"/>
              <a:t> 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9"/>
            <a:ext cx="7056784" cy="22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5976664"/>
          </a:xfrm>
        </p:spPr>
        <p:txBody>
          <a:bodyPr>
            <a:normAutofit fontScale="92500" lnSpcReduction="10000"/>
          </a:bodyPr>
          <a:lstStyle/>
          <a:p>
            <a:r>
              <a:rPr lang="tr-TR" sz="2300" b="1" i="1" dirty="0" err="1">
                <a:solidFill>
                  <a:schemeClr val="accent1">
                    <a:lumMod val="75000"/>
                  </a:schemeClr>
                </a:solidFill>
              </a:rPr>
              <a:t>Dershanes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often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hire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teachers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formal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teaching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certifications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tr-TR" sz="2300" b="1" dirty="0" smtClean="0"/>
          </a:p>
          <a:p>
            <a:r>
              <a:rPr lang="tr-TR" sz="2300" b="1" dirty="0" err="1" smtClean="0">
                <a:solidFill>
                  <a:schemeClr val="accent1">
                    <a:lumMod val="75000"/>
                  </a:schemeClr>
                </a:solidFill>
              </a:rPr>
              <a:t>Finally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smaller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private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language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schools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hundreds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throughout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require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extremely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formal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qualifications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others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be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content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outgoing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personality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college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degree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tr-TR" sz="2300" b="1" dirty="0"/>
              <a:t>As </a:t>
            </a:r>
            <a:r>
              <a:rPr lang="tr-TR" sz="2300" b="1" dirty="0" err="1"/>
              <a:t>with</a:t>
            </a:r>
            <a:r>
              <a:rPr lang="tr-TR" sz="2300" b="1" dirty="0"/>
              <a:t> </a:t>
            </a:r>
            <a:r>
              <a:rPr lang="tr-TR" sz="2300" b="1" dirty="0" err="1"/>
              <a:t>part</a:t>
            </a:r>
            <a:r>
              <a:rPr lang="tr-TR" sz="2300" b="1" dirty="0"/>
              <a:t>-time </a:t>
            </a:r>
            <a:r>
              <a:rPr lang="tr-TR" sz="2300" b="1" dirty="0" err="1"/>
              <a:t>work</a:t>
            </a:r>
            <a:r>
              <a:rPr lang="tr-TR" sz="2300" b="1" dirty="0"/>
              <a:t>, be </a:t>
            </a:r>
            <a:r>
              <a:rPr lang="tr-TR" sz="2300" b="1" dirty="0" err="1"/>
              <a:t>aware</a:t>
            </a:r>
            <a:r>
              <a:rPr lang="tr-TR" sz="2300" b="1" dirty="0"/>
              <a:t> </a:t>
            </a:r>
            <a:r>
              <a:rPr lang="tr-TR" sz="2300" b="1" dirty="0" err="1"/>
              <a:t>that</a:t>
            </a:r>
            <a:r>
              <a:rPr lang="tr-TR" sz="2300" b="1" dirty="0"/>
              <a:t> </a:t>
            </a:r>
            <a:r>
              <a:rPr lang="tr-TR" sz="2300" b="1" dirty="0" err="1"/>
              <a:t>many</a:t>
            </a:r>
            <a:r>
              <a:rPr lang="tr-TR" sz="2300" b="1" dirty="0"/>
              <a:t> (</a:t>
            </a:r>
            <a:r>
              <a:rPr lang="tr-TR" sz="2300" b="1" dirty="0" err="1"/>
              <a:t>particularly</a:t>
            </a:r>
            <a:r>
              <a:rPr lang="tr-TR" sz="2300" b="1" dirty="0"/>
              <a:t> </a:t>
            </a:r>
            <a:r>
              <a:rPr lang="tr-TR" sz="2300" b="1" dirty="0" err="1"/>
              <a:t>smaller</a:t>
            </a:r>
            <a:r>
              <a:rPr lang="tr-TR" sz="2300" b="1" dirty="0"/>
              <a:t>) </a:t>
            </a:r>
            <a:r>
              <a:rPr lang="tr-TR" sz="2300" b="1" dirty="0" err="1"/>
              <a:t>language</a:t>
            </a:r>
            <a:r>
              <a:rPr lang="tr-TR" sz="2300" b="1" dirty="0"/>
              <a:t> </a:t>
            </a:r>
            <a:r>
              <a:rPr lang="tr-TR" sz="2300" b="1" dirty="0" err="1"/>
              <a:t>schools</a:t>
            </a:r>
            <a:r>
              <a:rPr lang="tr-TR" sz="2300" b="1" dirty="0"/>
              <a:t> </a:t>
            </a:r>
            <a:r>
              <a:rPr lang="tr-TR" sz="2300" b="1" dirty="0" err="1"/>
              <a:t>may</a:t>
            </a:r>
            <a:r>
              <a:rPr lang="tr-TR" sz="2300" b="1" dirty="0"/>
              <a:t> not sponsor a </a:t>
            </a:r>
            <a:r>
              <a:rPr lang="tr-TR" sz="2300" b="1" dirty="0" err="1"/>
              <a:t>work</a:t>
            </a:r>
            <a:r>
              <a:rPr lang="tr-TR" sz="2300" b="1" dirty="0"/>
              <a:t> </a:t>
            </a:r>
            <a:r>
              <a:rPr lang="tr-TR" sz="2300" b="1" dirty="0" err="1"/>
              <a:t>visa</a:t>
            </a:r>
            <a:r>
              <a:rPr lang="tr-TR" sz="2300" b="1" dirty="0"/>
              <a:t>. </a:t>
            </a:r>
            <a:r>
              <a:rPr lang="tr-TR" sz="2300" b="1" dirty="0" err="1"/>
              <a:t>If</a:t>
            </a:r>
            <a:r>
              <a:rPr lang="tr-TR" sz="2300" b="1" dirty="0"/>
              <a:t> </a:t>
            </a:r>
            <a:r>
              <a:rPr lang="tr-TR" sz="2300" b="1" dirty="0" err="1"/>
              <a:t>this</a:t>
            </a:r>
            <a:r>
              <a:rPr lang="tr-TR" sz="2300" b="1" dirty="0"/>
              <a:t> is </a:t>
            </a:r>
            <a:r>
              <a:rPr lang="tr-TR" sz="2300" b="1" dirty="0" err="1"/>
              <a:t>the</a:t>
            </a:r>
            <a:r>
              <a:rPr lang="tr-TR" sz="2300" b="1" dirty="0"/>
              <a:t> </a:t>
            </a:r>
            <a:r>
              <a:rPr lang="tr-TR" sz="2300" b="1" dirty="0" err="1"/>
              <a:t>case</a:t>
            </a:r>
            <a:r>
              <a:rPr lang="tr-TR" sz="2300" b="1" dirty="0"/>
              <a:t>, </a:t>
            </a:r>
            <a:r>
              <a:rPr lang="tr-TR" sz="2300" b="1" dirty="0" err="1"/>
              <a:t>you</a:t>
            </a:r>
            <a:r>
              <a:rPr lang="tr-TR" sz="2300" b="1" dirty="0"/>
              <a:t> </a:t>
            </a:r>
            <a:r>
              <a:rPr lang="tr-TR" sz="2300" b="1" dirty="0" err="1"/>
              <a:t>will</a:t>
            </a:r>
            <a:r>
              <a:rPr lang="tr-TR" sz="2300" b="1" dirty="0"/>
              <a:t> </a:t>
            </a:r>
            <a:r>
              <a:rPr lang="tr-TR" sz="2300" b="1" dirty="0" err="1"/>
              <a:t>have</a:t>
            </a:r>
            <a:r>
              <a:rPr lang="tr-TR" sz="2300" b="1" dirty="0"/>
              <a:t> </a:t>
            </a:r>
            <a:r>
              <a:rPr lang="tr-TR" sz="2300" b="1" dirty="0" err="1"/>
              <a:t>to</a:t>
            </a:r>
            <a:r>
              <a:rPr lang="tr-TR" sz="2300" b="1" dirty="0"/>
              <a:t> </a:t>
            </a:r>
            <a:r>
              <a:rPr lang="tr-TR" sz="2300" b="1" dirty="0" err="1"/>
              <a:t>leave</a:t>
            </a:r>
            <a:r>
              <a:rPr lang="tr-TR" sz="2300" b="1" dirty="0"/>
              <a:t> </a:t>
            </a:r>
            <a:r>
              <a:rPr lang="tr-TR" sz="2300" b="1" dirty="0" err="1"/>
              <a:t>Turkey</a:t>
            </a:r>
            <a:r>
              <a:rPr lang="tr-TR" sz="2300" b="1" dirty="0"/>
              <a:t> </a:t>
            </a:r>
            <a:r>
              <a:rPr lang="tr-TR" sz="2300" b="1" dirty="0" err="1"/>
              <a:t>every</a:t>
            </a:r>
            <a:r>
              <a:rPr lang="tr-TR" sz="2300" b="1" dirty="0"/>
              <a:t> </a:t>
            </a:r>
            <a:r>
              <a:rPr lang="tr-TR" sz="2300" b="1" dirty="0" err="1"/>
              <a:t>three</a:t>
            </a:r>
            <a:r>
              <a:rPr lang="tr-TR" sz="2300" b="1" dirty="0"/>
              <a:t> </a:t>
            </a:r>
            <a:r>
              <a:rPr lang="tr-TR" sz="2300" b="1" dirty="0" err="1"/>
              <a:t>months</a:t>
            </a:r>
            <a:r>
              <a:rPr lang="tr-TR" sz="2300" b="1" dirty="0"/>
              <a:t> </a:t>
            </a:r>
            <a:r>
              <a:rPr lang="tr-TR" sz="2300" b="1" dirty="0" err="1"/>
              <a:t>and</a:t>
            </a:r>
            <a:r>
              <a:rPr lang="tr-TR" sz="2300" b="1" dirty="0"/>
              <a:t> </a:t>
            </a:r>
            <a:r>
              <a:rPr lang="tr-TR" sz="2300" b="1" dirty="0" err="1"/>
              <a:t>then</a:t>
            </a:r>
            <a:r>
              <a:rPr lang="tr-TR" sz="2300" b="1" dirty="0"/>
              <a:t> re-</a:t>
            </a:r>
            <a:r>
              <a:rPr lang="tr-TR" sz="2300" b="1" dirty="0" err="1"/>
              <a:t>enter</a:t>
            </a:r>
            <a:r>
              <a:rPr lang="tr-TR" sz="2300" b="1" dirty="0"/>
              <a:t> in </a:t>
            </a:r>
            <a:r>
              <a:rPr lang="tr-TR" sz="2300" b="1" dirty="0" err="1"/>
              <a:t>order</a:t>
            </a:r>
            <a:r>
              <a:rPr lang="tr-TR" sz="2300" b="1" dirty="0"/>
              <a:t> </a:t>
            </a:r>
            <a:r>
              <a:rPr lang="tr-TR" sz="2300" b="1" dirty="0" err="1"/>
              <a:t>to</a:t>
            </a:r>
            <a:r>
              <a:rPr lang="tr-TR" sz="2300" b="1" dirty="0"/>
              <a:t> </a:t>
            </a:r>
            <a:r>
              <a:rPr lang="tr-TR" sz="2300" b="1" dirty="0" err="1"/>
              <a:t>remain</a:t>
            </a:r>
            <a:r>
              <a:rPr lang="tr-TR" sz="2300" b="1" dirty="0"/>
              <a:t> in </a:t>
            </a:r>
            <a:r>
              <a:rPr lang="tr-TR" sz="2300" b="1" dirty="0" err="1"/>
              <a:t>the</a:t>
            </a:r>
            <a:r>
              <a:rPr lang="tr-TR" sz="2300" b="1" dirty="0"/>
              <a:t> </a:t>
            </a:r>
            <a:r>
              <a:rPr lang="tr-TR" sz="2300" b="1" dirty="0" err="1"/>
              <a:t>country</a:t>
            </a:r>
            <a:r>
              <a:rPr lang="tr-TR" sz="2300" b="1" dirty="0"/>
              <a:t> </a:t>
            </a:r>
            <a:r>
              <a:rPr lang="tr-TR" sz="2300" b="1" dirty="0" err="1"/>
              <a:t>legally</a:t>
            </a:r>
            <a:r>
              <a:rPr lang="tr-TR" sz="2300" b="1" dirty="0"/>
              <a:t>.</a:t>
            </a:r>
          </a:p>
          <a:p>
            <a:r>
              <a:rPr lang="tr-TR" sz="2300" b="1" dirty="0" err="1"/>
              <a:t>Make</a:t>
            </a:r>
            <a:r>
              <a:rPr lang="tr-TR" sz="2300" b="1" dirty="0"/>
              <a:t> sure </a:t>
            </a:r>
            <a:r>
              <a:rPr lang="tr-TR" sz="2300" b="1" dirty="0" err="1"/>
              <a:t>you</a:t>
            </a:r>
            <a:r>
              <a:rPr lang="tr-TR" sz="2300" b="1" dirty="0"/>
              <a:t> ask </a:t>
            </a:r>
            <a:r>
              <a:rPr lang="tr-TR" sz="2300" b="1" dirty="0" err="1"/>
              <a:t>whether</a:t>
            </a:r>
            <a:r>
              <a:rPr lang="tr-TR" sz="2300" b="1" dirty="0"/>
              <a:t> </a:t>
            </a:r>
            <a:r>
              <a:rPr lang="tr-TR" sz="2300" b="1" dirty="0" err="1"/>
              <a:t>you</a:t>
            </a:r>
            <a:r>
              <a:rPr lang="tr-TR" sz="2300" b="1" dirty="0"/>
              <a:t> </a:t>
            </a:r>
            <a:r>
              <a:rPr lang="tr-TR" sz="2300" b="1" dirty="0" err="1"/>
              <a:t>will</a:t>
            </a:r>
            <a:r>
              <a:rPr lang="tr-TR" sz="2300" b="1" dirty="0"/>
              <a:t> </a:t>
            </a:r>
            <a:r>
              <a:rPr lang="tr-TR" sz="2300" b="1" dirty="0" err="1"/>
              <a:t>get</a:t>
            </a:r>
            <a:r>
              <a:rPr lang="tr-TR" sz="2300" b="1" dirty="0"/>
              <a:t> a </a:t>
            </a:r>
            <a:r>
              <a:rPr lang="tr-TR" sz="2300" b="1" dirty="0" err="1"/>
              <a:t>work</a:t>
            </a:r>
            <a:r>
              <a:rPr lang="tr-TR" sz="2300" b="1" dirty="0"/>
              <a:t> </a:t>
            </a:r>
            <a:r>
              <a:rPr lang="tr-TR" sz="2300" b="1" dirty="0" err="1"/>
              <a:t>permit</a:t>
            </a:r>
            <a:r>
              <a:rPr lang="tr-TR" sz="2300" b="1" dirty="0"/>
              <a:t> </a:t>
            </a:r>
            <a:r>
              <a:rPr lang="tr-TR" sz="2300" b="1" dirty="0" err="1"/>
              <a:t>before</a:t>
            </a:r>
            <a:r>
              <a:rPr lang="tr-TR" sz="2300" b="1" dirty="0"/>
              <a:t> </a:t>
            </a:r>
            <a:r>
              <a:rPr lang="tr-TR" sz="2300" b="1" dirty="0" err="1"/>
              <a:t>you</a:t>
            </a:r>
            <a:r>
              <a:rPr lang="tr-TR" sz="2300" b="1" dirty="0"/>
              <a:t> </a:t>
            </a:r>
            <a:r>
              <a:rPr lang="tr-TR" sz="2300" b="1" dirty="0" err="1"/>
              <a:t>accept</a:t>
            </a:r>
            <a:r>
              <a:rPr lang="tr-TR" sz="2300" b="1" dirty="0"/>
              <a:t> a </a:t>
            </a:r>
            <a:r>
              <a:rPr lang="tr-TR" sz="2300" b="1" dirty="0" err="1"/>
              <a:t>job</a:t>
            </a:r>
            <a:r>
              <a:rPr lang="tr-TR" sz="2300" b="1" dirty="0" smtClean="0"/>
              <a:t>.</a:t>
            </a:r>
          </a:p>
          <a:p>
            <a:pPr marL="0" indent="0">
              <a:buNone/>
            </a:pPr>
            <a:endParaRPr lang="tr-TR" sz="2300" b="1" dirty="0"/>
          </a:p>
          <a:p>
            <a:pPr marL="0" indent="0">
              <a:buNone/>
            </a:pPr>
            <a:r>
              <a:rPr lang="tr-TR" sz="2300" b="1" dirty="0" err="1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tr-TR" sz="2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don´t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arrive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ready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tr-TR" sz="2300" b="1" dirty="0" err="1">
                <a:solidFill>
                  <a:schemeClr val="accent1">
                    <a:lumMod val="75000"/>
                  </a:schemeClr>
                </a:solidFill>
              </a:rPr>
              <a:t>adventure</a:t>
            </a:r>
            <a:r>
              <a:rPr lang="tr-TR" sz="23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320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84584" y="-243408"/>
            <a:ext cx="2400300" cy="1737360"/>
          </a:xfrm>
        </p:spPr>
        <p:txBody>
          <a:bodyPr/>
          <a:lstStyle/>
          <a:p>
            <a:r>
              <a:rPr lang="tr-TR" dirty="0" err="1" smtClean="0"/>
              <a:t>Part</a:t>
            </a:r>
            <a:r>
              <a:rPr lang="tr-TR" dirty="0" smtClean="0"/>
              <a:t>-time </a:t>
            </a:r>
            <a:r>
              <a:rPr lang="tr-TR" dirty="0" err="1" smtClean="0"/>
              <a:t>work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32048" cy="29662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7504" y="1772816"/>
            <a:ext cx="5976664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</a:rPr>
              <a:t>Part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-time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especially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tourism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is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readily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throughout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400" b="1" dirty="0"/>
          </a:p>
          <a:p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/>
              <a:t>maximize</a:t>
            </a:r>
            <a:r>
              <a:rPr lang="tr-TR" sz="2400" b="1" dirty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chances</a:t>
            </a:r>
            <a:r>
              <a:rPr lang="tr-TR" sz="2400" b="1" dirty="0"/>
              <a:t> of </a:t>
            </a:r>
            <a:r>
              <a:rPr lang="tr-TR" sz="2400" b="1" dirty="0" err="1"/>
              <a:t>finding</a:t>
            </a:r>
            <a:r>
              <a:rPr lang="tr-TR" sz="2400" b="1" dirty="0"/>
              <a:t> </a:t>
            </a:r>
            <a:r>
              <a:rPr lang="tr-TR" sz="2400" b="1" dirty="0" err="1"/>
              <a:t>work</a:t>
            </a:r>
            <a:r>
              <a:rPr lang="tr-TR" sz="2400" b="1" dirty="0"/>
              <a:t>, </a:t>
            </a:r>
            <a:r>
              <a:rPr lang="tr-TR" sz="2400" b="1" dirty="0" err="1"/>
              <a:t>aim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arrive</a:t>
            </a:r>
            <a:r>
              <a:rPr lang="tr-TR" sz="2400" b="1" dirty="0"/>
              <a:t> in </a:t>
            </a:r>
            <a:r>
              <a:rPr lang="tr-TR" sz="2400" b="1" dirty="0" err="1"/>
              <a:t>March</a:t>
            </a:r>
            <a:r>
              <a:rPr lang="tr-TR" sz="2400" b="1" dirty="0"/>
              <a:t> </a:t>
            </a:r>
            <a:r>
              <a:rPr lang="tr-TR" sz="2400" b="1" dirty="0" err="1"/>
              <a:t>or</a:t>
            </a:r>
            <a:r>
              <a:rPr lang="tr-TR" sz="2400" b="1" dirty="0"/>
              <a:t> April. </a:t>
            </a:r>
            <a:endParaRPr lang="tr-TR" sz="2400" b="1" dirty="0" smtClean="0"/>
          </a:p>
          <a:p>
            <a:endParaRPr lang="tr-TR" sz="2400" b="1" dirty="0"/>
          </a:p>
          <a:p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gives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time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something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tourist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season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starts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51519" y="3682520"/>
            <a:ext cx="56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62" y="2436238"/>
            <a:ext cx="2666087" cy="24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/>
              <a:t>You</a:t>
            </a:r>
            <a:r>
              <a:rPr lang="tr-TR" sz="3600" dirty="0"/>
              <a:t> </a:t>
            </a:r>
            <a:r>
              <a:rPr lang="tr-TR" sz="3600" dirty="0" err="1"/>
              <a:t>will</a:t>
            </a:r>
            <a:r>
              <a:rPr lang="tr-TR" sz="3600" dirty="0"/>
              <a:t> not be </a:t>
            </a:r>
            <a:r>
              <a:rPr lang="tr-TR" sz="3600" smtClean="0"/>
              <a:t>well-</a:t>
            </a:r>
            <a:r>
              <a:rPr lang="tr-TR" sz="3600" dirty="0" err="1"/>
              <a:t>paid</a:t>
            </a:r>
            <a:r>
              <a:rPr lang="tr-TR" sz="3600" dirty="0"/>
              <a:t> </a:t>
            </a:r>
            <a:r>
              <a:rPr lang="tr-TR" sz="3600" dirty="0" err="1"/>
              <a:t>for</a:t>
            </a:r>
            <a:r>
              <a:rPr lang="tr-TR" sz="3600" dirty="0"/>
              <a:t> </a:t>
            </a:r>
            <a:r>
              <a:rPr lang="tr-TR" sz="3600" dirty="0" err="1"/>
              <a:t>this</a:t>
            </a:r>
            <a:r>
              <a:rPr lang="tr-TR" sz="3600" dirty="0"/>
              <a:t> </a:t>
            </a:r>
            <a:r>
              <a:rPr lang="tr-TR" sz="3600" dirty="0" err="1"/>
              <a:t>kind</a:t>
            </a:r>
            <a:r>
              <a:rPr lang="tr-TR" sz="3600" dirty="0"/>
              <a:t> of </a:t>
            </a:r>
            <a:r>
              <a:rPr lang="tr-TR" sz="3600" dirty="0" err="1"/>
              <a:t>work</a:t>
            </a:r>
            <a:r>
              <a:rPr lang="tr-TR" sz="3600" dirty="0"/>
              <a:t>, </a:t>
            </a:r>
            <a:r>
              <a:rPr lang="tr-TR" sz="3600" dirty="0" err="1"/>
              <a:t>and</a:t>
            </a:r>
            <a:r>
              <a:rPr lang="tr-TR" sz="3600" dirty="0"/>
              <a:t> as a </a:t>
            </a:r>
            <a:r>
              <a:rPr lang="tr-TR" sz="3600" dirty="0" err="1"/>
              <a:t>result</a:t>
            </a:r>
            <a:r>
              <a:rPr lang="tr-TR" sz="3600" dirty="0"/>
              <a:t>, </a:t>
            </a:r>
            <a:r>
              <a:rPr lang="tr-TR" sz="3600" dirty="0" err="1"/>
              <a:t>it´s</a:t>
            </a:r>
            <a:r>
              <a:rPr lang="tr-TR" sz="3600" dirty="0"/>
              <a:t> </a:t>
            </a:r>
            <a:r>
              <a:rPr lang="tr-TR" sz="3600" dirty="0" err="1"/>
              <a:t>best</a:t>
            </a:r>
            <a:r>
              <a:rPr lang="tr-TR" sz="3600" dirty="0"/>
              <a:t> </a:t>
            </a:r>
            <a:r>
              <a:rPr lang="tr-TR" sz="3600" dirty="0" err="1"/>
              <a:t>for</a:t>
            </a:r>
            <a:r>
              <a:rPr lang="tr-TR" sz="3600" dirty="0"/>
              <a:t> </a:t>
            </a:r>
            <a:r>
              <a:rPr lang="tr-TR" sz="3600" dirty="0" err="1"/>
              <a:t>young</a:t>
            </a:r>
            <a:r>
              <a:rPr lang="tr-TR" sz="3600" dirty="0"/>
              <a:t> </a:t>
            </a:r>
            <a:r>
              <a:rPr lang="tr-TR" sz="3600" dirty="0" err="1"/>
              <a:t>people</a:t>
            </a:r>
            <a:r>
              <a:rPr lang="tr-TR" sz="3600" dirty="0"/>
              <a:t> </a:t>
            </a:r>
            <a:r>
              <a:rPr lang="tr-TR" sz="3600" dirty="0" err="1"/>
              <a:t>who</a:t>
            </a:r>
            <a:r>
              <a:rPr lang="tr-TR" sz="3600" dirty="0"/>
              <a:t> </a:t>
            </a:r>
            <a:r>
              <a:rPr lang="tr-TR" sz="3600" dirty="0" err="1"/>
              <a:t>aren´t</a:t>
            </a:r>
            <a:r>
              <a:rPr lang="tr-TR" sz="3600" dirty="0"/>
              <a:t> </a:t>
            </a:r>
            <a:r>
              <a:rPr lang="tr-TR" sz="3600" dirty="0" err="1"/>
              <a:t>looking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save</a:t>
            </a:r>
            <a:r>
              <a:rPr lang="tr-TR" sz="3600" dirty="0"/>
              <a:t>.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err="1" smtClean="0"/>
              <a:t>If</a:t>
            </a:r>
            <a:r>
              <a:rPr lang="tr-TR" sz="3600" dirty="0" smtClean="0"/>
              <a:t> </a:t>
            </a:r>
            <a:r>
              <a:rPr lang="tr-TR" sz="3600" dirty="0" err="1"/>
              <a:t>you´re</a:t>
            </a:r>
            <a:r>
              <a:rPr lang="tr-TR" sz="3600" dirty="0"/>
              <a:t> </a:t>
            </a:r>
            <a:r>
              <a:rPr lang="tr-TR" sz="3600" dirty="0" err="1"/>
              <a:t>working</a:t>
            </a:r>
            <a:r>
              <a:rPr lang="tr-TR" sz="3600" dirty="0"/>
              <a:t> in a bar, </a:t>
            </a:r>
            <a:r>
              <a:rPr lang="tr-TR" sz="3600" dirty="0" err="1"/>
              <a:t>for</a:t>
            </a:r>
            <a:r>
              <a:rPr lang="tr-TR" sz="3600" dirty="0"/>
              <a:t> </a:t>
            </a:r>
            <a:r>
              <a:rPr lang="tr-TR" sz="3600" dirty="0" err="1" smtClean="0"/>
              <a:t>I</a:t>
            </a:r>
            <a:r>
              <a:rPr lang="tr-TR" sz="3600" dirty="0" err="1"/>
              <a:t>n</a:t>
            </a:r>
            <a:r>
              <a:rPr lang="tr-TR" sz="3600" dirty="0" err="1" smtClean="0"/>
              <a:t>stance</a:t>
            </a:r>
            <a:r>
              <a:rPr lang="tr-TR" sz="3600" dirty="0"/>
              <a:t>, </a:t>
            </a:r>
            <a:r>
              <a:rPr lang="tr-TR" sz="3600" dirty="0" err="1"/>
              <a:t>you</a:t>
            </a:r>
            <a:r>
              <a:rPr lang="tr-TR" sz="3600" dirty="0"/>
              <a:t> </a:t>
            </a:r>
            <a:r>
              <a:rPr lang="tr-TR" sz="3600" dirty="0" err="1"/>
              <a:t>may</a:t>
            </a:r>
            <a:r>
              <a:rPr lang="tr-TR" sz="3600" dirty="0"/>
              <a:t> be </a:t>
            </a:r>
            <a:r>
              <a:rPr lang="tr-TR" sz="3600" dirty="0" err="1"/>
              <a:t>paid</a:t>
            </a:r>
            <a:r>
              <a:rPr lang="tr-TR" sz="3600" dirty="0"/>
              <a:t> </a:t>
            </a:r>
            <a:r>
              <a:rPr lang="tr-TR" sz="3600" dirty="0" err="1"/>
              <a:t>enough</a:t>
            </a:r>
            <a:r>
              <a:rPr lang="tr-TR" sz="3600" dirty="0"/>
              <a:t> </a:t>
            </a:r>
            <a:r>
              <a:rPr lang="tr-TR" sz="3600" dirty="0" err="1"/>
              <a:t>for</a:t>
            </a:r>
            <a:r>
              <a:rPr lang="tr-TR" sz="3600" dirty="0"/>
              <a:t> </a:t>
            </a:r>
            <a:r>
              <a:rPr lang="tr-TR" sz="3600" dirty="0" err="1"/>
              <a:t>your</a:t>
            </a:r>
            <a:r>
              <a:rPr lang="tr-TR" sz="3600" dirty="0"/>
              <a:t> </a:t>
            </a:r>
            <a:r>
              <a:rPr lang="tr-TR" sz="3600" dirty="0" err="1"/>
              <a:t>rent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earn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rest </a:t>
            </a:r>
            <a:r>
              <a:rPr lang="tr-TR" sz="3600" dirty="0" smtClean="0"/>
              <a:t>in </a:t>
            </a:r>
            <a:r>
              <a:rPr lang="tr-TR" sz="3600" dirty="0" err="1" smtClean="0"/>
              <a:t>alcohol</a:t>
            </a:r>
            <a:r>
              <a:rPr lang="tr-TR" sz="3600" dirty="0"/>
              <a:t>!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1080120" cy="7334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835292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5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CV, </a:t>
            </a:r>
            <a:r>
              <a:rPr lang="tr-TR" dirty="0" err="1"/>
              <a:t>cover</a:t>
            </a:r>
            <a:r>
              <a:rPr lang="tr-TR" dirty="0"/>
              <a:t> </a:t>
            </a:r>
            <a:r>
              <a:rPr lang="tr-TR" dirty="0" err="1"/>
              <a:t>letter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Interview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7504" y="163860"/>
            <a:ext cx="5760640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Write </a:t>
            </a:r>
            <a:r>
              <a:rPr lang="tr-TR" sz="2400" b="1" dirty="0"/>
              <a:t>a </a:t>
            </a:r>
            <a:r>
              <a:rPr lang="tr-TR" sz="2400" b="1" dirty="0" err="1"/>
              <a:t>Turkish</a:t>
            </a:r>
            <a:r>
              <a:rPr lang="tr-TR" sz="2400" b="1" dirty="0"/>
              <a:t> CV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third</a:t>
            </a:r>
            <a:r>
              <a:rPr lang="tr-TR" sz="2400" b="1" dirty="0"/>
              <a:t> </a:t>
            </a:r>
            <a:r>
              <a:rPr lang="tr-TR" sz="2400" b="1" dirty="0" err="1"/>
              <a:t>person</a:t>
            </a:r>
            <a:r>
              <a:rPr lang="tr-TR" sz="2400" b="1" dirty="0"/>
              <a:t> </a:t>
            </a:r>
            <a:r>
              <a:rPr lang="tr-TR" sz="2400" b="1" dirty="0" err="1"/>
              <a:t>singular</a:t>
            </a:r>
            <a:r>
              <a:rPr lang="tr-TR" sz="2400" b="1" dirty="0"/>
              <a:t>. </a:t>
            </a:r>
            <a:r>
              <a:rPr lang="tr-TR" sz="2400" b="1" dirty="0" err="1"/>
              <a:t>Tape</a:t>
            </a:r>
            <a:r>
              <a:rPr lang="tr-TR" sz="2400" b="1" dirty="0"/>
              <a:t> it in </a:t>
            </a:r>
            <a:r>
              <a:rPr lang="tr-TR" sz="2400" b="1" dirty="0" err="1"/>
              <a:t>chronological</a:t>
            </a:r>
            <a:r>
              <a:rPr lang="tr-TR" sz="2400" b="1" dirty="0"/>
              <a:t> </a:t>
            </a:r>
            <a:r>
              <a:rPr lang="tr-TR" sz="2400" b="1" dirty="0" err="1"/>
              <a:t>order</a:t>
            </a:r>
            <a:r>
              <a:rPr lang="tr-TR" sz="2400" b="1" dirty="0"/>
              <a:t> on </a:t>
            </a:r>
            <a:r>
              <a:rPr lang="tr-TR" sz="2400" b="1" dirty="0" err="1"/>
              <a:t>one</a:t>
            </a:r>
            <a:r>
              <a:rPr lang="tr-TR" sz="2400" b="1" dirty="0"/>
              <a:t>, </a:t>
            </a:r>
            <a:r>
              <a:rPr lang="tr-TR" sz="2400" b="1" dirty="0" err="1"/>
              <a:t>maximum</a:t>
            </a:r>
            <a:r>
              <a:rPr lang="tr-TR" sz="2400" b="1" dirty="0"/>
              <a:t> </a:t>
            </a:r>
            <a:r>
              <a:rPr lang="tr-TR" sz="2400" b="1" dirty="0" err="1"/>
              <a:t>two</a:t>
            </a:r>
            <a:r>
              <a:rPr lang="tr-TR" sz="2400" b="1" dirty="0"/>
              <a:t> </a:t>
            </a:r>
            <a:r>
              <a:rPr lang="tr-TR" sz="2400" b="1" dirty="0" err="1"/>
              <a:t>pages</a:t>
            </a:r>
            <a:r>
              <a:rPr lang="tr-TR" sz="2400" b="1" dirty="0"/>
              <a:t> in a </a:t>
            </a:r>
            <a:r>
              <a:rPr lang="tr-TR" sz="2400" b="1" dirty="0" err="1"/>
              <a:t>direct</a:t>
            </a:r>
            <a:r>
              <a:rPr lang="tr-TR" sz="2400" b="1" dirty="0"/>
              <a:t> </a:t>
            </a:r>
            <a:r>
              <a:rPr lang="tr-TR" sz="2400" b="1" dirty="0" err="1"/>
              <a:t>factual</a:t>
            </a:r>
            <a:r>
              <a:rPr lang="tr-TR" sz="2400" b="1" dirty="0"/>
              <a:t> </a:t>
            </a:r>
            <a:r>
              <a:rPr lang="tr-TR" sz="2400" b="1" dirty="0" err="1"/>
              <a:t>style</a:t>
            </a:r>
            <a:r>
              <a:rPr lang="tr-TR" sz="2400" b="1" dirty="0"/>
              <a:t>, </a:t>
            </a:r>
            <a:r>
              <a:rPr lang="tr-TR" sz="2400" b="1" dirty="0" err="1"/>
              <a:t>which</a:t>
            </a:r>
            <a:r>
              <a:rPr lang="tr-TR" sz="2400" b="1" dirty="0"/>
              <a:t> </a:t>
            </a:r>
            <a:r>
              <a:rPr lang="tr-TR" sz="2400" b="1" dirty="0" err="1"/>
              <a:t>only</a:t>
            </a:r>
            <a:r>
              <a:rPr lang="tr-TR" sz="2400" b="1" dirty="0"/>
              <a:t> </a:t>
            </a:r>
            <a:r>
              <a:rPr lang="tr-TR" sz="2400" b="1" dirty="0" err="1"/>
              <a:t>gives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facts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figures</a:t>
            </a:r>
            <a:r>
              <a:rPr lang="tr-TR" sz="2400" b="1" dirty="0" smtClean="0"/>
              <a:t>.</a:t>
            </a:r>
          </a:p>
          <a:p>
            <a:endParaRPr lang="tr-TR" sz="2400" b="1" dirty="0"/>
          </a:p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Turkish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CV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be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persuade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recruiters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invite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interview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Therefore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keep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brief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yet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give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reader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hook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reason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call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interview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covering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letter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more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3-4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paragraphs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increasingly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more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common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Istanbul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apply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Internet.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5891"/>
            <a:ext cx="2964272" cy="310937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66517"/>
            <a:ext cx="482868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idx="1"/>
          </p:nvPr>
        </p:nvSpPr>
        <p:spPr>
          <a:xfrm>
            <a:off x="611560" y="188640"/>
            <a:ext cx="7734626" cy="625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200" dirty="0" err="1"/>
              <a:t>However</a:t>
            </a:r>
            <a:r>
              <a:rPr lang="tr-TR" sz="2200" dirty="0"/>
              <a:t>, </a:t>
            </a:r>
            <a:r>
              <a:rPr lang="tr-TR" sz="2200" dirty="0" err="1"/>
              <a:t>you</a:t>
            </a:r>
            <a:r>
              <a:rPr lang="tr-TR" sz="2200" dirty="0"/>
              <a:t> </a:t>
            </a:r>
            <a:r>
              <a:rPr lang="tr-TR" sz="2200" dirty="0" err="1"/>
              <a:t>should</a:t>
            </a:r>
            <a:r>
              <a:rPr lang="tr-TR" sz="2200" dirty="0"/>
              <a:t> be </a:t>
            </a:r>
            <a:r>
              <a:rPr lang="tr-TR" sz="2200" dirty="0" err="1"/>
              <a:t>aware</a:t>
            </a:r>
            <a:r>
              <a:rPr lang="tr-TR" sz="2200" dirty="0"/>
              <a:t> </a:t>
            </a:r>
            <a:r>
              <a:rPr lang="tr-TR" sz="2200" dirty="0" err="1"/>
              <a:t>that</a:t>
            </a:r>
            <a:r>
              <a:rPr lang="tr-TR" sz="2200" dirty="0"/>
              <a:t> an </a:t>
            </a:r>
            <a:r>
              <a:rPr lang="tr-TR" sz="2200" dirty="0" err="1">
                <a:hlinkClick r:id="rId2"/>
              </a:rPr>
              <a:t>electronic</a:t>
            </a:r>
            <a:r>
              <a:rPr lang="tr-TR" sz="2200" dirty="0">
                <a:hlinkClick r:id="rId2"/>
              </a:rPr>
              <a:t> CV</a:t>
            </a:r>
            <a:r>
              <a:rPr lang="tr-TR" sz="2200" dirty="0"/>
              <a:t> </a:t>
            </a:r>
            <a:r>
              <a:rPr lang="tr-TR" sz="2200" dirty="0" err="1"/>
              <a:t>does</a:t>
            </a:r>
            <a:r>
              <a:rPr lang="tr-TR" sz="2200" dirty="0"/>
              <a:t> not </a:t>
            </a:r>
            <a:r>
              <a:rPr lang="tr-TR" sz="2200" dirty="0" err="1"/>
              <a:t>look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same</a:t>
            </a:r>
            <a:r>
              <a:rPr lang="tr-TR" sz="2200" dirty="0"/>
              <a:t> as a </a:t>
            </a:r>
            <a:r>
              <a:rPr lang="tr-TR" sz="2200" dirty="0" err="1"/>
              <a:t>standard</a:t>
            </a:r>
            <a:r>
              <a:rPr lang="tr-TR" sz="2200" dirty="0"/>
              <a:t> </a:t>
            </a:r>
            <a:r>
              <a:rPr lang="tr-TR" sz="2200" dirty="0" err="1"/>
              <a:t>one</a:t>
            </a:r>
            <a:r>
              <a:rPr lang="tr-TR" sz="2200" dirty="0"/>
              <a:t>. </a:t>
            </a:r>
            <a:r>
              <a:rPr lang="tr-TR" sz="2200" dirty="0" err="1"/>
              <a:t>CVs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often</a:t>
            </a:r>
            <a:r>
              <a:rPr lang="tr-TR" sz="2200" dirty="0"/>
              <a:t> </a:t>
            </a:r>
            <a:r>
              <a:rPr lang="tr-TR" sz="2200" dirty="0" err="1"/>
              <a:t>scanned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</a:t>
            </a:r>
            <a:r>
              <a:rPr lang="tr-TR" sz="2200" dirty="0" err="1"/>
              <a:t>employers</a:t>
            </a:r>
            <a:r>
              <a:rPr lang="tr-TR" sz="2200" dirty="0"/>
              <a:t>, </a:t>
            </a:r>
            <a:r>
              <a:rPr lang="tr-TR" sz="2200" dirty="0" err="1"/>
              <a:t>so</a:t>
            </a:r>
            <a:r>
              <a:rPr lang="tr-TR" sz="2200" dirty="0"/>
              <a:t> </a:t>
            </a:r>
            <a:r>
              <a:rPr lang="tr-TR" sz="2200" dirty="0" err="1">
                <a:hlinkClick r:id="rId3"/>
              </a:rPr>
              <a:t>make</a:t>
            </a:r>
            <a:r>
              <a:rPr lang="tr-TR" sz="2200" dirty="0">
                <a:hlinkClick r:id="rId3"/>
              </a:rPr>
              <a:t> </a:t>
            </a:r>
            <a:r>
              <a:rPr lang="tr-TR" sz="2200" dirty="0" err="1">
                <a:hlinkClick r:id="rId3"/>
              </a:rPr>
              <a:t>your</a:t>
            </a:r>
            <a:r>
              <a:rPr lang="tr-TR" sz="2200" dirty="0">
                <a:hlinkClick r:id="rId3"/>
              </a:rPr>
              <a:t> CV </a:t>
            </a:r>
            <a:r>
              <a:rPr lang="tr-TR" sz="2200" dirty="0" err="1">
                <a:hlinkClick r:id="rId3"/>
              </a:rPr>
              <a:t>scannable</a:t>
            </a:r>
            <a:r>
              <a:rPr lang="tr-TR" sz="2200" dirty="0"/>
              <a:t> </a:t>
            </a:r>
            <a:r>
              <a:rPr lang="tr-TR" sz="2200" dirty="0" err="1"/>
              <a:t>by</a:t>
            </a:r>
            <a:r>
              <a:rPr lang="tr-TR" sz="2200" dirty="0"/>
              <a:t> </a:t>
            </a:r>
            <a:r>
              <a:rPr lang="tr-TR" sz="2200" dirty="0" err="1"/>
              <a:t>avoiding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</a:t>
            </a:r>
            <a:r>
              <a:rPr lang="tr-TR" sz="2200" dirty="0" err="1"/>
              <a:t>example</a:t>
            </a:r>
            <a:r>
              <a:rPr lang="tr-TR" sz="2200" dirty="0"/>
              <a:t> </a:t>
            </a:r>
            <a:r>
              <a:rPr lang="tr-TR" sz="2200" dirty="0" err="1"/>
              <a:t>lines</a:t>
            </a:r>
            <a:r>
              <a:rPr lang="tr-TR" sz="2200" dirty="0"/>
              <a:t> </a:t>
            </a:r>
            <a:r>
              <a:rPr lang="tr-TR" sz="2200" dirty="0" err="1"/>
              <a:t>or</a:t>
            </a:r>
            <a:r>
              <a:rPr lang="tr-TR" sz="2200" dirty="0"/>
              <a:t> </a:t>
            </a:r>
            <a:r>
              <a:rPr lang="tr-TR" sz="2200" dirty="0" err="1"/>
              <a:t>italic</a:t>
            </a:r>
            <a:r>
              <a:rPr lang="tr-TR" sz="2200" dirty="0"/>
              <a:t> </a:t>
            </a:r>
            <a:r>
              <a:rPr lang="tr-TR" sz="2200" dirty="0" err="1"/>
              <a:t>fonts</a:t>
            </a:r>
            <a:r>
              <a:rPr lang="tr-TR" sz="2200" dirty="0"/>
              <a:t> </a:t>
            </a:r>
            <a:r>
              <a:rPr lang="tr-TR" sz="2200" dirty="0" err="1"/>
              <a:t>etc</a:t>
            </a:r>
            <a:r>
              <a:rPr lang="tr-TR" sz="2200" dirty="0"/>
              <a:t>. </a:t>
            </a:r>
            <a:r>
              <a:rPr lang="tr-TR" sz="2200" dirty="0" err="1"/>
              <a:t>It's</a:t>
            </a:r>
            <a:r>
              <a:rPr lang="tr-TR" sz="2200" dirty="0"/>
              <a:t> </a:t>
            </a:r>
            <a:r>
              <a:rPr lang="tr-TR" sz="2200" dirty="0" err="1"/>
              <a:t>always</a:t>
            </a:r>
            <a:r>
              <a:rPr lang="tr-TR" sz="2200" dirty="0"/>
              <a:t> </a:t>
            </a:r>
            <a:r>
              <a:rPr lang="tr-TR" sz="2200" dirty="0" err="1"/>
              <a:t>best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back</a:t>
            </a:r>
            <a:r>
              <a:rPr lang="tr-TR" sz="2200" dirty="0"/>
              <a:t> it </a:t>
            </a:r>
            <a:r>
              <a:rPr lang="tr-TR" sz="2200" dirty="0" err="1"/>
              <a:t>up</a:t>
            </a:r>
            <a:r>
              <a:rPr lang="tr-TR" sz="2200" dirty="0"/>
              <a:t> </a:t>
            </a:r>
            <a:r>
              <a:rPr lang="tr-TR" sz="2200" dirty="0" err="1"/>
              <a:t>with</a:t>
            </a:r>
            <a:r>
              <a:rPr lang="tr-TR" sz="2200" dirty="0"/>
              <a:t> an </a:t>
            </a:r>
            <a:r>
              <a:rPr lang="tr-TR" sz="2200" dirty="0" err="1"/>
              <a:t>old</a:t>
            </a:r>
            <a:r>
              <a:rPr lang="tr-TR" sz="2200" dirty="0"/>
              <a:t> </a:t>
            </a:r>
            <a:r>
              <a:rPr lang="tr-TR" sz="2200" dirty="0" err="1"/>
              <a:t>fashioned</a:t>
            </a:r>
            <a:r>
              <a:rPr lang="tr-TR" sz="2200" dirty="0"/>
              <a:t> </a:t>
            </a:r>
            <a:r>
              <a:rPr lang="tr-TR" sz="2200" dirty="0" err="1"/>
              <a:t>snail</a:t>
            </a:r>
            <a:r>
              <a:rPr lang="tr-TR" sz="2200" dirty="0"/>
              <a:t> mail </a:t>
            </a:r>
            <a:r>
              <a:rPr lang="tr-TR" sz="2200" dirty="0" err="1"/>
              <a:t>pack</a:t>
            </a:r>
            <a:r>
              <a:rPr lang="tr-TR" sz="2200" dirty="0" smtClean="0"/>
              <a:t>.</a:t>
            </a:r>
          </a:p>
          <a:p>
            <a:endParaRPr lang="tr-TR" sz="2200" dirty="0"/>
          </a:p>
          <a:p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interview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describe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explain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experience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noted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CV.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Avoid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talking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salary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interviews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wait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company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offer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position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raise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1">
                    <a:lumMod val="75000"/>
                  </a:schemeClr>
                </a:solidFill>
              </a:rPr>
              <a:t>subject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tr-TR" sz="2200" dirty="0"/>
              <a:t> </a:t>
            </a:r>
          </a:p>
          <a:p>
            <a:r>
              <a:rPr lang="tr-TR" sz="2200" dirty="0" err="1"/>
              <a:t>There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different</a:t>
            </a:r>
            <a:r>
              <a:rPr lang="tr-TR" sz="2200" dirty="0"/>
              <a:t> </a:t>
            </a:r>
            <a:r>
              <a:rPr lang="tr-TR" sz="2200" dirty="0" err="1"/>
              <a:t>visa</a:t>
            </a:r>
            <a:r>
              <a:rPr lang="tr-TR" sz="2200" dirty="0"/>
              <a:t> </a:t>
            </a:r>
            <a:r>
              <a:rPr lang="tr-TR" sz="2200" dirty="0" err="1"/>
              <a:t>requirements</a:t>
            </a:r>
            <a:r>
              <a:rPr lang="tr-TR" sz="2200" dirty="0"/>
              <a:t> </a:t>
            </a:r>
            <a:r>
              <a:rPr lang="tr-TR" sz="2200" dirty="0" err="1"/>
              <a:t>for</a:t>
            </a:r>
            <a:r>
              <a:rPr lang="tr-TR" sz="2200" dirty="0"/>
              <a:t> </a:t>
            </a:r>
            <a:r>
              <a:rPr lang="tr-TR" sz="2200" dirty="0" err="1"/>
              <a:t>people</a:t>
            </a:r>
            <a:r>
              <a:rPr lang="tr-TR" sz="2200" dirty="0"/>
              <a:t> of </a:t>
            </a:r>
            <a:r>
              <a:rPr lang="tr-TR" sz="2200" dirty="0" err="1"/>
              <a:t>different</a:t>
            </a:r>
            <a:r>
              <a:rPr lang="tr-TR" sz="2200" dirty="0"/>
              <a:t> </a:t>
            </a:r>
            <a:r>
              <a:rPr lang="tr-TR" sz="2200" dirty="0" err="1"/>
              <a:t>countries</a:t>
            </a:r>
            <a:r>
              <a:rPr lang="tr-TR" sz="2200" dirty="0"/>
              <a:t>. As </a:t>
            </a:r>
            <a:r>
              <a:rPr lang="tr-TR" sz="2200" dirty="0" err="1"/>
              <a:t>Turkey</a:t>
            </a:r>
            <a:r>
              <a:rPr lang="tr-TR" sz="2200" dirty="0"/>
              <a:t> is </a:t>
            </a:r>
            <a:r>
              <a:rPr lang="tr-TR" sz="2200" dirty="0" err="1"/>
              <a:t>still</a:t>
            </a:r>
            <a:r>
              <a:rPr lang="tr-TR" sz="2200" dirty="0"/>
              <a:t> not </a:t>
            </a:r>
            <a:r>
              <a:rPr lang="tr-TR" sz="2200" dirty="0" err="1"/>
              <a:t>part</a:t>
            </a:r>
            <a:r>
              <a:rPr lang="tr-TR" sz="2200" dirty="0"/>
              <a:t> of </a:t>
            </a:r>
            <a:r>
              <a:rPr lang="tr-TR" sz="2200" dirty="0" err="1"/>
              <a:t>the</a:t>
            </a:r>
            <a:r>
              <a:rPr lang="tr-TR" sz="2200" dirty="0"/>
              <a:t> EU, </a:t>
            </a:r>
            <a:r>
              <a:rPr lang="tr-TR" sz="2200" dirty="0" err="1"/>
              <a:t>entry</a:t>
            </a:r>
            <a:r>
              <a:rPr lang="tr-TR" sz="2200" dirty="0"/>
              <a:t> </a:t>
            </a:r>
            <a:r>
              <a:rPr lang="tr-TR" sz="2200" dirty="0" err="1"/>
              <a:t>regulations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set </a:t>
            </a:r>
            <a:r>
              <a:rPr lang="tr-TR" sz="2200" dirty="0" err="1"/>
              <a:t>according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agreements</a:t>
            </a:r>
            <a:r>
              <a:rPr lang="tr-TR" sz="2200" dirty="0"/>
              <a:t> </a:t>
            </a:r>
            <a:r>
              <a:rPr lang="tr-TR" sz="2200" dirty="0" err="1"/>
              <a:t>between</a:t>
            </a:r>
            <a:r>
              <a:rPr lang="tr-TR" sz="2200" dirty="0"/>
              <a:t>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various</a:t>
            </a:r>
            <a:r>
              <a:rPr lang="tr-TR" sz="2200" dirty="0"/>
              <a:t> </a:t>
            </a:r>
            <a:r>
              <a:rPr lang="tr-TR" sz="2200" dirty="0" err="1"/>
              <a:t>countries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Turkey</a:t>
            </a:r>
            <a:r>
              <a:rPr lang="tr-TR" sz="2200" dirty="0"/>
              <a:t>. </a:t>
            </a:r>
            <a:r>
              <a:rPr lang="tr-TR" sz="2200" dirty="0" err="1"/>
              <a:t>There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five</a:t>
            </a:r>
            <a:r>
              <a:rPr lang="tr-TR" sz="2200" dirty="0"/>
              <a:t> </a:t>
            </a:r>
            <a:r>
              <a:rPr lang="tr-TR" sz="2200" dirty="0" err="1"/>
              <a:t>kinds</a:t>
            </a:r>
            <a:r>
              <a:rPr lang="tr-TR" sz="2200" dirty="0"/>
              <a:t> of </a:t>
            </a:r>
            <a:r>
              <a:rPr lang="tr-TR" sz="2200" dirty="0" err="1"/>
              <a:t>visa</a:t>
            </a:r>
            <a:r>
              <a:rPr lang="tr-TR" sz="2200" dirty="0"/>
              <a:t> </a:t>
            </a:r>
            <a:r>
              <a:rPr lang="tr-TR" sz="2200" dirty="0" err="1"/>
              <a:t>situations</a:t>
            </a:r>
            <a:r>
              <a:rPr lang="tr-TR" sz="2200" dirty="0"/>
              <a:t> </a:t>
            </a:r>
            <a:r>
              <a:rPr lang="tr-TR" sz="2200" dirty="0" err="1"/>
              <a:t>you</a:t>
            </a:r>
            <a:r>
              <a:rPr lang="tr-TR" sz="2200" dirty="0"/>
              <a:t> can be </a:t>
            </a:r>
            <a:r>
              <a:rPr lang="tr-TR" sz="2200" dirty="0" err="1"/>
              <a:t>faced</a:t>
            </a:r>
            <a:r>
              <a:rPr lang="tr-TR" sz="2200" dirty="0"/>
              <a:t> </a:t>
            </a:r>
            <a:r>
              <a:rPr lang="tr-TR" sz="2200" dirty="0" err="1"/>
              <a:t>with</a:t>
            </a:r>
            <a:r>
              <a:rPr lang="tr-TR" sz="2200" dirty="0"/>
              <a:t> </a:t>
            </a:r>
            <a:r>
              <a:rPr lang="tr-TR" sz="2200" dirty="0" err="1"/>
              <a:t>when</a:t>
            </a:r>
            <a:r>
              <a:rPr lang="tr-TR" sz="2200" dirty="0"/>
              <a:t> </a:t>
            </a:r>
            <a:r>
              <a:rPr lang="tr-TR" sz="2200" dirty="0" err="1"/>
              <a:t>entering</a:t>
            </a:r>
            <a:r>
              <a:rPr lang="tr-TR" sz="2200" dirty="0"/>
              <a:t> </a:t>
            </a:r>
            <a:r>
              <a:rPr lang="tr-TR" sz="2200" dirty="0" err="1"/>
              <a:t>Turkey</a:t>
            </a:r>
            <a:r>
              <a:rPr lang="tr-TR" sz="2200" dirty="0"/>
              <a:t>.</a:t>
            </a:r>
          </a:p>
          <a:p>
            <a:endParaRPr lang="tr-TR" sz="2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309320"/>
            <a:ext cx="475216" cy="2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4797"/>
            <a:ext cx="7806634" cy="6741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2400" b="1" dirty="0" err="1"/>
              <a:t>Citizens</a:t>
            </a:r>
            <a:r>
              <a:rPr lang="tr-TR" sz="2400" b="1" dirty="0"/>
              <a:t> of </a:t>
            </a:r>
            <a:r>
              <a:rPr lang="tr-TR" sz="2400" b="1" dirty="0" err="1"/>
              <a:t>some</a:t>
            </a:r>
            <a:r>
              <a:rPr lang="tr-TR" sz="2400" b="1" dirty="0"/>
              <a:t> </a:t>
            </a:r>
            <a:r>
              <a:rPr lang="tr-TR" sz="2400" b="1" dirty="0" err="1"/>
              <a:t>countries</a:t>
            </a:r>
            <a:r>
              <a:rPr lang="tr-TR" sz="2400" b="1" dirty="0"/>
              <a:t> </a:t>
            </a:r>
            <a:r>
              <a:rPr lang="tr-TR" sz="2400" b="1" dirty="0" err="1"/>
              <a:t>including</a:t>
            </a:r>
            <a:r>
              <a:rPr lang="tr-TR" sz="2400" b="1" dirty="0"/>
              <a:t> </a:t>
            </a:r>
            <a:r>
              <a:rPr lang="tr-TR" sz="2400" b="1" dirty="0" err="1"/>
              <a:t>Netherlands</a:t>
            </a:r>
            <a:r>
              <a:rPr lang="tr-TR" sz="2400" b="1" dirty="0"/>
              <a:t>, </a:t>
            </a:r>
            <a:r>
              <a:rPr lang="tr-TR" sz="2400" b="1" dirty="0" err="1"/>
              <a:t>Malaysia</a:t>
            </a:r>
            <a:r>
              <a:rPr lang="tr-TR" sz="2400" b="1" dirty="0"/>
              <a:t>, </a:t>
            </a:r>
            <a:r>
              <a:rPr lang="tr-TR" sz="2400" b="1" dirty="0" err="1"/>
              <a:t>Denmark</a:t>
            </a:r>
            <a:r>
              <a:rPr lang="tr-TR" sz="2400" b="1" dirty="0"/>
              <a:t>, </a:t>
            </a:r>
            <a:r>
              <a:rPr lang="tr-TR" sz="2400" b="1" dirty="0" err="1"/>
              <a:t>Chile</a:t>
            </a:r>
            <a:r>
              <a:rPr lang="tr-TR" sz="2400" b="1" dirty="0"/>
              <a:t> </a:t>
            </a:r>
            <a:r>
              <a:rPr lang="tr-TR" sz="2400" b="1" dirty="0" err="1"/>
              <a:t>etc</a:t>
            </a:r>
            <a:r>
              <a:rPr lang="tr-TR" sz="2400" b="1" dirty="0"/>
              <a:t> can </a:t>
            </a:r>
            <a:r>
              <a:rPr lang="tr-TR" sz="2400" b="1" dirty="0" err="1"/>
              <a:t>stay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three</a:t>
            </a:r>
            <a:r>
              <a:rPr lang="tr-TR" sz="2400" b="1" dirty="0"/>
              <a:t> </a:t>
            </a:r>
            <a:r>
              <a:rPr lang="tr-TR" sz="2400" b="1" dirty="0" err="1"/>
              <a:t>months</a:t>
            </a:r>
            <a:r>
              <a:rPr lang="tr-TR" sz="2400" b="1" dirty="0"/>
              <a:t> </a:t>
            </a:r>
            <a:r>
              <a:rPr lang="tr-TR" sz="2400" b="1" dirty="0" err="1"/>
              <a:t>without</a:t>
            </a:r>
            <a:r>
              <a:rPr lang="tr-TR" sz="2400" b="1" dirty="0"/>
              <a:t> a </a:t>
            </a:r>
            <a:r>
              <a:rPr lang="tr-TR" sz="2400" b="1" dirty="0" err="1"/>
              <a:t>visa</a:t>
            </a:r>
            <a:r>
              <a:rPr lang="tr-TR" sz="2400" b="1" dirty="0"/>
              <a:t> in </a:t>
            </a:r>
            <a:r>
              <a:rPr lang="tr-TR" sz="2400" b="1" dirty="0" err="1"/>
              <a:t>Turkey</a:t>
            </a:r>
            <a:endParaRPr lang="tr-TR" sz="2400" b="1" dirty="0"/>
          </a:p>
          <a:p>
            <a:pPr lvl="0"/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countries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including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Romania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Macedonia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Croatia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can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stay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up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months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visa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tr-TR" sz="2400" b="1" dirty="0" err="1"/>
              <a:t>Citizens</a:t>
            </a:r>
            <a:r>
              <a:rPr lang="tr-TR" sz="2400" b="1" dirty="0"/>
              <a:t> of </a:t>
            </a:r>
            <a:r>
              <a:rPr lang="tr-TR" sz="2400" b="1" dirty="0" err="1"/>
              <a:t>Bolivia</a:t>
            </a:r>
            <a:r>
              <a:rPr lang="tr-TR" sz="2400" b="1" dirty="0"/>
              <a:t>, </a:t>
            </a:r>
            <a:r>
              <a:rPr lang="tr-TR" sz="2400" b="1" dirty="0" err="1"/>
              <a:t>Kazakhstan</a:t>
            </a:r>
            <a:r>
              <a:rPr lang="tr-TR" sz="2400" b="1" dirty="0"/>
              <a:t>, </a:t>
            </a:r>
            <a:r>
              <a:rPr lang="tr-TR" sz="2400" b="1" dirty="0" err="1"/>
              <a:t>Maldives</a:t>
            </a:r>
            <a:r>
              <a:rPr lang="tr-TR" sz="2400" b="1" dirty="0"/>
              <a:t> </a:t>
            </a:r>
            <a:r>
              <a:rPr lang="tr-TR" sz="2400" b="1" dirty="0" err="1"/>
              <a:t>etc</a:t>
            </a:r>
            <a:r>
              <a:rPr lang="tr-TR" sz="2400" b="1" dirty="0"/>
              <a:t> can </a:t>
            </a:r>
            <a:r>
              <a:rPr lang="tr-TR" sz="2400" b="1" dirty="0" err="1"/>
              <a:t>stay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1 </a:t>
            </a:r>
            <a:r>
              <a:rPr lang="tr-TR" sz="2400" b="1" dirty="0" err="1"/>
              <a:t>month</a:t>
            </a:r>
            <a:r>
              <a:rPr lang="tr-TR" sz="2400" b="1" dirty="0"/>
              <a:t> </a:t>
            </a:r>
            <a:r>
              <a:rPr lang="tr-TR" sz="2400" b="1" dirty="0" err="1"/>
              <a:t>without</a:t>
            </a:r>
            <a:r>
              <a:rPr lang="tr-TR" sz="2400" b="1" dirty="0"/>
              <a:t> a </a:t>
            </a:r>
            <a:r>
              <a:rPr lang="tr-TR" sz="2400" b="1" dirty="0" err="1"/>
              <a:t>visa</a:t>
            </a:r>
            <a:r>
              <a:rPr lang="tr-TR" sz="2400" b="1" dirty="0"/>
              <a:t> in </a:t>
            </a:r>
            <a:r>
              <a:rPr lang="tr-TR" sz="2400" b="1" dirty="0" err="1"/>
              <a:t>Turkey</a:t>
            </a:r>
            <a:endParaRPr lang="tr-TR" sz="2400" b="1" dirty="0"/>
          </a:p>
          <a:p>
            <a:pPr lvl="0"/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countries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visa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enter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but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can be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easily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obtained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airport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upon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arrival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Turkey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applies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USA,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Austria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Brazil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Canada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UK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tr-TR" sz="2400" b="1" dirty="0" err="1"/>
              <a:t>All</a:t>
            </a:r>
            <a:r>
              <a:rPr lang="tr-TR" sz="2400" b="1" dirty="0"/>
              <a:t> </a:t>
            </a:r>
            <a:r>
              <a:rPr lang="tr-TR" sz="2400" b="1" dirty="0" err="1"/>
              <a:t>other</a:t>
            </a:r>
            <a:r>
              <a:rPr lang="tr-TR" sz="2400" b="1" dirty="0"/>
              <a:t> </a:t>
            </a:r>
            <a:r>
              <a:rPr lang="tr-TR" sz="2400" b="1" dirty="0" err="1"/>
              <a:t>citizens</a:t>
            </a:r>
            <a:r>
              <a:rPr lang="tr-TR" sz="2400" b="1" dirty="0"/>
              <a:t> </a:t>
            </a:r>
            <a:r>
              <a:rPr lang="tr-TR" sz="2400" b="1" dirty="0" err="1"/>
              <a:t>need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apply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a </a:t>
            </a:r>
            <a:r>
              <a:rPr lang="tr-TR" sz="2400" b="1" dirty="0" err="1"/>
              <a:t>visa</a:t>
            </a:r>
            <a:r>
              <a:rPr lang="tr-TR" sz="2400" b="1" dirty="0"/>
              <a:t> at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Turkish</a:t>
            </a:r>
            <a:r>
              <a:rPr lang="tr-TR" sz="2400" b="1" dirty="0"/>
              <a:t> </a:t>
            </a:r>
            <a:r>
              <a:rPr lang="tr-TR" sz="2400" b="1" dirty="0" err="1"/>
              <a:t>embassy</a:t>
            </a:r>
            <a:r>
              <a:rPr lang="tr-TR" sz="2400" b="1" dirty="0"/>
              <a:t>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consulate</a:t>
            </a:r>
            <a:r>
              <a:rPr lang="tr-TR" sz="2400" b="1" dirty="0"/>
              <a:t> </a:t>
            </a:r>
            <a:r>
              <a:rPr lang="tr-TR" sz="2400" b="1" dirty="0" err="1"/>
              <a:t>nearest</a:t>
            </a:r>
            <a:r>
              <a:rPr lang="tr-TR" sz="2400" b="1" dirty="0"/>
              <a:t> </a:t>
            </a:r>
            <a:r>
              <a:rPr lang="tr-TR" sz="2400" b="1" dirty="0" err="1"/>
              <a:t>them</a:t>
            </a:r>
            <a:r>
              <a:rPr lang="tr-TR" sz="2400" b="1" dirty="0"/>
              <a:t>.</a:t>
            </a:r>
          </a:p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complete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listing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countries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eligible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visa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situation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please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</a:rPr>
              <a:t>click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 here</a:t>
            </a:r>
            <a:r>
              <a:rPr lang="tr-TR" sz="2400" b="1" dirty="0"/>
              <a:t>. </a:t>
            </a:r>
            <a:r>
              <a:rPr lang="tr-TR" sz="2400" b="1" u="sng" dirty="0">
                <a:hlinkClick r:id="rId2"/>
              </a:rPr>
              <a:t>http://www.enjoyturkey.com/info/usefull_info/Passport_Visa_Customs.htm</a:t>
            </a:r>
            <a:endParaRPr lang="tr-TR" sz="2400" b="1" dirty="0"/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62" y="6309320"/>
            <a:ext cx="493724" cy="2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tf00001230</Template>
  <TotalTime>183</TotalTime>
  <Words>929</Words>
  <Application>Microsoft Macintosh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Wood Type</vt:lpstr>
      <vt:lpstr>How to find a job In turkey</vt:lpstr>
      <vt:lpstr>ESSENTIALS</vt:lpstr>
      <vt:lpstr>PowerPoint Presentation</vt:lpstr>
      <vt:lpstr>PowerPoint Presentation</vt:lpstr>
      <vt:lpstr>Part-time work</vt:lpstr>
      <vt:lpstr>You will not be well-paid for this kind of work, and as a result, it´s best for young people who aren´t looking to save.   If you´re working in a bar, for Instance, you may be paid enough for your rent and earn the rest in alcohol! </vt:lpstr>
      <vt:lpstr>CV, cover letter and Interview </vt:lpstr>
      <vt:lpstr>PowerPoint Presentation</vt:lpstr>
      <vt:lpstr>PowerPoint Presentation</vt:lpstr>
      <vt:lpstr>Visa Types </vt:lpstr>
      <vt:lpstr>PowerPoint Presentation</vt:lpstr>
      <vt:lpstr>The work permit for foreign nationals </vt:lpstr>
      <vt:lpstr>PowerPoint Presentation</vt:lpstr>
      <vt:lpstr>PowerPoint Presentation</vt:lpstr>
      <vt:lpstr>THANKS FOR YOUR ATTENTION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a job In turkey</dc:title>
  <dc:creator>Acer</dc:creator>
  <cp:lastModifiedBy>Deniz</cp:lastModifiedBy>
  <cp:revision>17</cp:revision>
  <dcterms:created xsi:type="dcterms:W3CDTF">2017-12-28T10:03:45Z</dcterms:created>
  <dcterms:modified xsi:type="dcterms:W3CDTF">2018-05-10T10:02:08Z</dcterms:modified>
</cp:coreProperties>
</file>