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724" r:id="rId2"/>
    <p:sldMasterId id="2147483711" r:id="rId3"/>
  </p:sldMasterIdLst>
  <p:notesMasterIdLst>
    <p:notesMasterId r:id="rId33"/>
  </p:notesMasterIdLst>
  <p:handoutMasterIdLst>
    <p:handoutMasterId r:id="rId34"/>
  </p:handoutMasterIdLst>
  <p:sldIdLst>
    <p:sldId id="292" r:id="rId4"/>
    <p:sldId id="309" r:id="rId5"/>
    <p:sldId id="310" r:id="rId6"/>
    <p:sldId id="311" r:id="rId7"/>
    <p:sldId id="342" r:id="rId8"/>
    <p:sldId id="313" r:id="rId9"/>
    <p:sldId id="314" r:id="rId10"/>
    <p:sldId id="316" r:id="rId11"/>
    <p:sldId id="317" r:id="rId12"/>
    <p:sldId id="315" r:id="rId13"/>
    <p:sldId id="337" r:id="rId14"/>
    <p:sldId id="318" r:id="rId15"/>
    <p:sldId id="322" r:id="rId16"/>
    <p:sldId id="323" r:id="rId17"/>
    <p:sldId id="324" r:id="rId18"/>
    <p:sldId id="325" r:id="rId19"/>
    <p:sldId id="327" r:id="rId20"/>
    <p:sldId id="328" r:id="rId21"/>
    <p:sldId id="329" r:id="rId22"/>
    <p:sldId id="330" r:id="rId23"/>
    <p:sldId id="331" r:id="rId24"/>
    <p:sldId id="332" r:id="rId25"/>
    <p:sldId id="333" r:id="rId26"/>
    <p:sldId id="334" r:id="rId27"/>
    <p:sldId id="341" r:id="rId28"/>
    <p:sldId id="338" r:id="rId29"/>
    <p:sldId id="339" r:id="rId30"/>
    <p:sldId id="340" r:id="rId31"/>
    <p:sldId id="302" r:id="rId3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C500"/>
    <a:srgbClr val="000000"/>
    <a:srgbClr val="84BD00"/>
    <a:srgbClr val="00A0CA"/>
    <a:srgbClr val="005468"/>
    <a:srgbClr val="D71085"/>
    <a:srgbClr val="A6A6A6"/>
    <a:srgbClr val="3E691B"/>
    <a:srgbClr val="FFFFFF"/>
    <a:srgbClr val="85B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94" autoAdjust="0"/>
    <p:restoredTop sz="90285" autoAdjust="0"/>
  </p:normalViewPr>
  <p:slideViewPr>
    <p:cSldViewPr snapToGrid="0" showGuides="1">
      <p:cViewPr varScale="1">
        <p:scale>
          <a:sx n="110" d="100"/>
          <a:sy n="110" d="100"/>
        </p:scale>
        <p:origin x="88" y="24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59" d="100"/>
          <a:sy n="59" d="100"/>
        </p:scale>
        <p:origin x="-276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262C61-113C-4A2E-B36D-F4C381D29572}" type="datetime3">
              <a:rPr lang="en-US" smtClean="0"/>
              <a:pPr/>
              <a:t>25 April 2017</a:t>
            </a:fld>
            <a:endParaRPr lang="en-US"/>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CC4BEF6-4BFF-485D-9159-DA41B9EDCAA3}" type="slidenum">
              <a:rPr lang="en-US" smtClean="0"/>
              <a:pPr/>
              <a:t>‹#›</a:t>
            </a:fld>
            <a:endParaRPr lang="en-US"/>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DC835C-503F-49C7-B2BD-39890D416233}" type="datetime3">
              <a:rPr lang="en-US" smtClean="0"/>
              <a:pPr/>
              <a:t>25 April 2017</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776D45-D80A-41BA-95A5-B346BC7D8FF0}" type="slidenum">
              <a:rPr lang="de-DE" smtClean="0"/>
              <a:pPr/>
              <a:t>‹#›</a:t>
            </a:fld>
            <a:endParaRPr lang="de-DE"/>
          </a:p>
        </p:txBody>
      </p:sp>
    </p:spTree>
    <p:extLst>
      <p:ext uri="{BB962C8B-B14F-4D97-AF65-F5344CB8AC3E}">
        <p14:creationId xmlns:p14="http://schemas.microsoft.com/office/powerpoint/2010/main" val="132710170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a:p>
        </p:txBody>
      </p:sp>
      <p:sp>
        <p:nvSpPr>
          <p:cNvPr id="4" name="Foliennummernplatzhalter 3"/>
          <p:cNvSpPr>
            <a:spLocks noGrp="1"/>
          </p:cNvSpPr>
          <p:nvPr>
            <p:ph type="sldNum" sz="quarter" idx="10"/>
          </p:nvPr>
        </p:nvSpPr>
        <p:spPr/>
        <p:txBody>
          <a:bodyPr/>
          <a:lstStyle/>
          <a:p>
            <a:fld id="{AA776D45-D80A-41BA-95A5-B346BC7D8FF0}" type="slidenum">
              <a:rPr lang="de-DE" smtClean="0"/>
              <a:pPr/>
              <a:t>1</a:t>
            </a:fld>
            <a:endParaRPr lang="de-DE"/>
          </a:p>
        </p:txBody>
      </p:sp>
      <p:sp>
        <p:nvSpPr>
          <p:cNvPr id="6" name="Datumsplatzhalter 5"/>
          <p:cNvSpPr>
            <a:spLocks noGrp="1"/>
          </p:cNvSpPr>
          <p:nvPr>
            <p:ph type="dt" idx="11"/>
          </p:nvPr>
        </p:nvSpPr>
        <p:spPr/>
        <p:txBody>
          <a:bodyPr/>
          <a:lstStyle/>
          <a:p>
            <a:fld id="{D8A88EB0-7650-4C3B-9DB6-F9136D5C593E}" type="datetime3">
              <a:rPr lang="en-US" smtClean="0"/>
              <a:pPr/>
              <a:t>25 April 2017</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a:p>
        </p:txBody>
      </p:sp>
      <p:sp>
        <p:nvSpPr>
          <p:cNvPr id="4" name="Datumsplatzhalter 3"/>
          <p:cNvSpPr>
            <a:spLocks noGrp="1"/>
          </p:cNvSpPr>
          <p:nvPr>
            <p:ph type="dt" idx="10"/>
          </p:nvPr>
        </p:nvSpPr>
        <p:spPr/>
        <p:txBody>
          <a:bodyPr/>
          <a:lstStyle/>
          <a:p>
            <a:fld id="{B8E43521-F4F0-447A-BA8F-6240C93DF93F}" type="datetime3">
              <a:rPr lang="en-US" smtClean="0"/>
              <a:pPr/>
              <a:t>25 April 2017</a:t>
            </a:fld>
            <a:endParaRPr lang="de-DE"/>
          </a:p>
        </p:txBody>
      </p:sp>
      <p:sp>
        <p:nvSpPr>
          <p:cNvPr id="5" name="Foliennummernplatzhalter 4"/>
          <p:cNvSpPr>
            <a:spLocks noGrp="1"/>
          </p:cNvSpPr>
          <p:nvPr>
            <p:ph type="sldNum" sz="quarter" idx="11"/>
          </p:nvPr>
        </p:nvSpPr>
        <p:spPr/>
        <p:txBody>
          <a:bodyPr/>
          <a:lstStyle/>
          <a:p>
            <a:fld id="{AA776D45-D80A-41BA-95A5-B346BC7D8FF0}" type="slidenum">
              <a:rPr lang="de-DE" smtClean="0"/>
              <a:pPr/>
              <a:t>2</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dirty="0"/>
          </a:p>
        </p:txBody>
      </p:sp>
      <p:sp>
        <p:nvSpPr>
          <p:cNvPr id="4" name="Datumsplatzhalter 3"/>
          <p:cNvSpPr>
            <a:spLocks noGrp="1"/>
          </p:cNvSpPr>
          <p:nvPr>
            <p:ph type="dt" idx="10"/>
          </p:nvPr>
        </p:nvSpPr>
        <p:spPr/>
        <p:txBody>
          <a:bodyPr/>
          <a:lstStyle/>
          <a:p>
            <a:fld id="{D1DC835C-503F-49C7-B2BD-39890D416233}" type="datetime3">
              <a:rPr lang="en-US" smtClean="0"/>
              <a:pPr/>
              <a:t>25 April 2017</a:t>
            </a:fld>
            <a:endParaRPr lang="de-DE"/>
          </a:p>
        </p:txBody>
      </p:sp>
      <p:sp>
        <p:nvSpPr>
          <p:cNvPr id="5" name="Foliennummernplatzhalter 4"/>
          <p:cNvSpPr>
            <a:spLocks noGrp="1"/>
          </p:cNvSpPr>
          <p:nvPr>
            <p:ph type="sldNum" sz="quarter" idx="11"/>
          </p:nvPr>
        </p:nvSpPr>
        <p:spPr/>
        <p:txBody>
          <a:bodyPr/>
          <a:lstStyle/>
          <a:p>
            <a:fld id="{AA776D45-D80A-41BA-95A5-B346BC7D8FF0}" type="slidenum">
              <a:rPr lang="de-DE" smtClean="0"/>
              <a:pPr/>
              <a:t>8</a:t>
            </a:fld>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de-DE" sz="1200" b="0" dirty="0" smtClean="0">
                <a:solidFill>
                  <a:srgbClr val="262727"/>
                </a:solidFill>
                <a:latin typeface="Arial Narrow" panose="020B0606020202030204" pitchFamily="34" charset="0"/>
                <a:ea typeface="ＭＳ Ｐゴシック" panose="020B0600070205080204" pitchFamily="34" charset="-128"/>
              </a:rPr>
              <a:t>You have 20 minutes for the preparation. Afterwards you must present your concept in 5 minutes.</a:t>
            </a:r>
          </a:p>
        </p:txBody>
      </p:sp>
      <p:sp>
        <p:nvSpPr>
          <p:cNvPr id="4" name="Datumsplatzhalter 3"/>
          <p:cNvSpPr>
            <a:spLocks noGrp="1"/>
          </p:cNvSpPr>
          <p:nvPr>
            <p:ph type="dt" idx="10"/>
          </p:nvPr>
        </p:nvSpPr>
        <p:spPr/>
        <p:txBody>
          <a:bodyPr/>
          <a:lstStyle/>
          <a:p>
            <a:fld id="{D1DC835C-503F-49C7-B2BD-39890D416233}" type="datetime3">
              <a:rPr lang="en-US" smtClean="0"/>
              <a:pPr/>
              <a:t>25 April 2017</a:t>
            </a:fld>
            <a:endParaRPr lang="de-DE"/>
          </a:p>
        </p:txBody>
      </p:sp>
      <p:sp>
        <p:nvSpPr>
          <p:cNvPr id="5" name="Foliennummernplatzhalter 4"/>
          <p:cNvSpPr>
            <a:spLocks noGrp="1"/>
          </p:cNvSpPr>
          <p:nvPr>
            <p:ph type="sldNum" sz="quarter" idx="11"/>
          </p:nvPr>
        </p:nvSpPr>
        <p:spPr/>
        <p:txBody>
          <a:bodyPr/>
          <a:lstStyle/>
          <a:p>
            <a:fld id="{AA776D45-D80A-41BA-95A5-B346BC7D8FF0}" type="slidenum">
              <a:rPr lang="de-DE" smtClean="0"/>
              <a:pPr/>
              <a:t>11</a:t>
            </a:fld>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dirty="0"/>
          </a:p>
        </p:txBody>
      </p:sp>
      <p:sp>
        <p:nvSpPr>
          <p:cNvPr id="4" name="Foliennummernplatzhalter 3"/>
          <p:cNvSpPr>
            <a:spLocks noGrp="1"/>
          </p:cNvSpPr>
          <p:nvPr>
            <p:ph type="sldNum" sz="quarter" idx="10"/>
          </p:nvPr>
        </p:nvSpPr>
        <p:spPr/>
        <p:txBody>
          <a:bodyPr/>
          <a:lstStyle/>
          <a:p>
            <a:fld id="{AA776D45-D80A-41BA-95A5-B346BC7D8FF0}" type="slidenum">
              <a:rPr lang="de-DE" smtClean="0"/>
              <a:pPr/>
              <a:t>25</a:t>
            </a:fld>
            <a:endParaRPr lang="de-DE"/>
          </a:p>
        </p:txBody>
      </p:sp>
      <p:sp>
        <p:nvSpPr>
          <p:cNvPr id="6" name="Datumsplatzhalter 5"/>
          <p:cNvSpPr>
            <a:spLocks noGrp="1"/>
          </p:cNvSpPr>
          <p:nvPr>
            <p:ph type="dt" idx="11"/>
          </p:nvPr>
        </p:nvSpPr>
        <p:spPr/>
        <p:txBody>
          <a:bodyPr/>
          <a:lstStyle/>
          <a:p>
            <a:fld id="{643952B6-0FEB-486D-9AE7-55F065934352}" type="datetime3">
              <a:rPr lang="en-US" smtClean="0"/>
              <a:pPr/>
              <a:t>25 April 2017</a:t>
            </a:fld>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a:p>
        </p:txBody>
      </p:sp>
      <p:sp>
        <p:nvSpPr>
          <p:cNvPr id="4" name="Datumsplatzhalter 3"/>
          <p:cNvSpPr>
            <a:spLocks noGrp="1"/>
          </p:cNvSpPr>
          <p:nvPr>
            <p:ph type="dt" idx="10"/>
          </p:nvPr>
        </p:nvSpPr>
        <p:spPr/>
        <p:txBody>
          <a:bodyPr/>
          <a:lstStyle/>
          <a:p>
            <a:fld id="{D1DC835C-503F-49C7-B2BD-39890D416233}" type="datetime3">
              <a:rPr lang="en-US" smtClean="0"/>
              <a:pPr/>
              <a:t>25 April 2017</a:t>
            </a:fld>
            <a:endParaRPr lang="de-DE"/>
          </a:p>
        </p:txBody>
      </p:sp>
      <p:sp>
        <p:nvSpPr>
          <p:cNvPr id="5" name="Foliennummernplatzhalter 4"/>
          <p:cNvSpPr>
            <a:spLocks noGrp="1"/>
          </p:cNvSpPr>
          <p:nvPr>
            <p:ph type="sldNum" sz="quarter" idx="11"/>
          </p:nvPr>
        </p:nvSpPr>
        <p:spPr/>
        <p:txBody>
          <a:bodyPr/>
          <a:lstStyle/>
          <a:p>
            <a:fld id="{AA776D45-D80A-41BA-95A5-B346BC7D8FF0}" type="slidenum">
              <a:rPr lang="de-DE" smtClean="0"/>
              <a:pPr/>
              <a:t>26</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RMER Titel 1-zeilig">
    <p:spTree>
      <p:nvGrpSpPr>
        <p:cNvPr id="1" name=""/>
        <p:cNvGrpSpPr/>
        <p:nvPr/>
      </p:nvGrpSpPr>
      <p:grpSpPr>
        <a:xfrm>
          <a:off x="0" y="0"/>
          <a:ext cx="0" cy="0"/>
          <a:chOff x="0" y="0"/>
          <a:chExt cx="0" cy="0"/>
        </a:xfrm>
      </p:grpSpPr>
      <p:sp>
        <p:nvSpPr>
          <p:cNvPr id="6" name="Rechteck 5"/>
          <p:cNvSpPr/>
          <p:nvPr userDrawn="1"/>
        </p:nvSpPr>
        <p:spPr>
          <a:xfrm>
            <a:off x="0" y="-32999"/>
            <a:ext cx="12192000" cy="40719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Untertitel 2"/>
          <p:cNvSpPr>
            <a:spLocks noGrp="1"/>
          </p:cNvSpPr>
          <p:nvPr>
            <p:ph type="subTitle" idx="1"/>
          </p:nvPr>
        </p:nvSpPr>
        <p:spPr>
          <a:xfrm>
            <a:off x="587371" y="4257674"/>
            <a:ext cx="11017253" cy="1763713"/>
          </a:xfrm>
        </p:spPr>
        <p:txBody>
          <a:bodyPr lIns="0">
            <a:normAutofit/>
          </a:bodyPr>
          <a:lstStyle>
            <a:lvl1pPr marL="0" indent="0" algn="l">
              <a:lnSpc>
                <a:spcPct val="100000"/>
              </a:lnSpc>
              <a:buNone/>
              <a:defRPr sz="22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de-DE" dirty="0"/>
          </a:p>
        </p:txBody>
      </p:sp>
      <p:sp>
        <p:nvSpPr>
          <p:cNvPr id="2" name="Textfeld 1"/>
          <p:cNvSpPr txBox="1"/>
          <p:nvPr userDrawn="1"/>
        </p:nvSpPr>
        <p:spPr>
          <a:xfrm>
            <a:off x="10203543" y="6458857"/>
            <a:ext cx="184731" cy="369332"/>
          </a:xfrm>
          <a:prstGeom prst="rect">
            <a:avLst/>
          </a:prstGeom>
          <a:noFill/>
        </p:spPr>
        <p:txBody>
          <a:bodyPr wrap="none" rtlCol="0">
            <a:spAutoFit/>
          </a:bodyPr>
          <a:lstStyle/>
          <a:p>
            <a:endParaRPr lang="de-DE"/>
          </a:p>
        </p:txBody>
      </p:sp>
      <p:sp>
        <p:nvSpPr>
          <p:cNvPr id="10" name="Textplatzhalter 4"/>
          <p:cNvSpPr>
            <a:spLocks noGrp="1"/>
          </p:cNvSpPr>
          <p:nvPr>
            <p:ph type="body" sz="quarter" idx="11"/>
          </p:nvPr>
        </p:nvSpPr>
        <p:spPr>
          <a:xfrm>
            <a:off x="587371" y="2990282"/>
            <a:ext cx="8273301" cy="722505"/>
          </a:xfrm>
          <a:solidFill>
            <a:srgbClr val="00A0CA"/>
          </a:solidFill>
        </p:spPr>
        <p:txBody>
          <a:bodyPr wrap="none" lIns="216000" rIns="216000">
            <a:spAutoFit/>
          </a:bodyPr>
          <a:lstStyle>
            <a:lvl1pPr marL="0" indent="0" fontAlgn="t" hangingPunct="0">
              <a:lnSpc>
                <a:spcPct val="90000"/>
              </a:lnSpc>
              <a:buFont typeface="Arial" charset="0"/>
              <a:buNone/>
              <a:defRPr sz="4550" b="1">
                <a:solidFill>
                  <a:schemeClr val="bg1"/>
                </a:solidFill>
                <a:latin typeface="+mj-lt"/>
              </a:defRPr>
            </a:lvl1pPr>
          </a:lstStyle>
          <a:p>
            <a:pPr lvl="0"/>
            <a:r>
              <a:rPr lang="de-DE"/>
              <a:t>Textmasterformat bearbeiten</a:t>
            </a:r>
          </a:p>
        </p:txBody>
      </p:sp>
    </p:spTree>
    <p:extLst>
      <p:ext uri="{BB962C8B-B14F-4D97-AF65-F5344CB8AC3E}">
        <p14:creationId xmlns:p14="http://schemas.microsoft.com/office/powerpoint/2010/main" val="689863849"/>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ARMER Trennfolie Icon/Bild 2-zeilig">
    <p:spTree>
      <p:nvGrpSpPr>
        <p:cNvPr id="1" name=""/>
        <p:cNvGrpSpPr/>
        <p:nvPr/>
      </p:nvGrpSpPr>
      <p:grpSpPr>
        <a:xfrm>
          <a:off x="0" y="0"/>
          <a:ext cx="0" cy="0"/>
          <a:chOff x="0" y="0"/>
          <a:chExt cx="0" cy="0"/>
        </a:xfrm>
      </p:grpSpPr>
      <p:sp>
        <p:nvSpPr>
          <p:cNvPr id="5" name="Bildplatzhalter 4"/>
          <p:cNvSpPr>
            <a:spLocks noGrp="1" noChangeAspect="1"/>
          </p:cNvSpPr>
          <p:nvPr>
            <p:ph type="pic" sz="quarter" idx="10"/>
          </p:nvPr>
        </p:nvSpPr>
        <p:spPr>
          <a:xfrm>
            <a:off x="8111614" y="1304925"/>
            <a:ext cx="3493012" cy="4716463"/>
          </a:xfrm>
        </p:spPr>
        <p:txBody>
          <a:bodyPr wrap="square" anchor="ctr">
            <a:noAutofit/>
          </a:bodyPr>
          <a:lstStyle>
            <a:lvl1pPr marL="0" indent="0" algn="ctr">
              <a:buNone/>
              <a:defRPr/>
            </a:lvl1pPr>
          </a:lstStyle>
          <a:p>
            <a:r>
              <a:rPr lang="de-DE"/>
              <a:t>Bild durch Klicken auf Symbol hinzufügen</a:t>
            </a:r>
            <a:endParaRPr lang="de-DE" dirty="0"/>
          </a:p>
        </p:txBody>
      </p:sp>
      <p:sp>
        <p:nvSpPr>
          <p:cNvPr id="10" name="Textplatzhalter 4"/>
          <p:cNvSpPr>
            <a:spLocks noGrp="1"/>
          </p:cNvSpPr>
          <p:nvPr>
            <p:ph type="body" sz="quarter" idx="11" hasCustomPrompt="1"/>
          </p:nvPr>
        </p:nvSpPr>
        <p:spPr>
          <a:xfrm>
            <a:off x="586794" y="3492403"/>
            <a:ext cx="5165077" cy="722505"/>
          </a:xfrm>
          <a:solidFill>
            <a:srgbClr val="85BD00"/>
          </a:solidFill>
        </p:spPr>
        <p:txBody>
          <a:bodyPr wrap="none" lIns="216000" rIns="216000">
            <a:spAutoFit/>
          </a:bodyPr>
          <a:lstStyle>
            <a:lvl1pPr marL="0" indent="0" fontAlgn="t" hangingPunct="0">
              <a:lnSpc>
                <a:spcPct val="90000"/>
              </a:lnSpc>
              <a:buFont typeface="Arial" charset="0"/>
              <a:buNone/>
              <a:defRPr sz="4550" b="1">
                <a:solidFill>
                  <a:schemeClr val="tx1"/>
                </a:solidFill>
                <a:latin typeface="+mj-lt"/>
              </a:defRPr>
            </a:lvl1pPr>
          </a:lstStyle>
          <a:p>
            <a:pPr lvl="0"/>
            <a:r>
              <a:rPr lang="de-DE" dirty="0"/>
              <a:t>Mastertitelformat</a:t>
            </a:r>
          </a:p>
        </p:txBody>
      </p:sp>
      <p:sp>
        <p:nvSpPr>
          <p:cNvPr id="6" name="Textplatzhalter 4"/>
          <p:cNvSpPr>
            <a:spLocks noGrp="1"/>
          </p:cNvSpPr>
          <p:nvPr>
            <p:ph type="body" sz="quarter" idx="12" hasCustomPrompt="1"/>
          </p:nvPr>
        </p:nvSpPr>
        <p:spPr>
          <a:xfrm>
            <a:off x="586793" y="2664000"/>
            <a:ext cx="5165077" cy="722505"/>
          </a:xfrm>
          <a:solidFill>
            <a:srgbClr val="85BD00"/>
          </a:solidFill>
        </p:spPr>
        <p:txBody>
          <a:bodyPr wrap="none" lIns="216000" rIns="216000">
            <a:spAutoFit/>
          </a:bodyPr>
          <a:lstStyle>
            <a:lvl1pPr marL="0" indent="0" fontAlgn="t" hangingPunct="0">
              <a:lnSpc>
                <a:spcPct val="90000"/>
              </a:lnSpc>
              <a:buFont typeface="Arial" charset="0"/>
              <a:buNone/>
              <a:defRPr sz="4550" b="1">
                <a:solidFill>
                  <a:schemeClr val="tx1"/>
                </a:solidFill>
                <a:latin typeface="+mj-lt"/>
              </a:defRPr>
            </a:lvl1pPr>
          </a:lstStyle>
          <a:p>
            <a:pPr lvl="0"/>
            <a:r>
              <a:rPr lang="de-DE" dirty="0"/>
              <a:t>Mastertitelformat</a:t>
            </a:r>
          </a:p>
        </p:txBody>
      </p:sp>
    </p:spTree>
    <p:extLst>
      <p:ext uri="{BB962C8B-B14F-4D97-AF65-F5344CB8AC3E}">
        <p14:creationId xmlns:p14="http://schemas.microsoft.com/office/powerpoint/2010/main" val="485186891"/>
      </p:ext>
    </p:extLst>
  </p:cSld>
  <p:clrMapOvr>
    <a:masterClrMapping/>
  </p:clrMapOvr>
  <p:extLst mod="1">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ARMER Text 1-zeilig">
    <p:spTree>
      <p:nvGrpSpPr>
        <p:cNvPr id="1" name=""/>
        <p:cNvGrpSpPr/>
        <p:nvPr/>
      </p:nvGrpSpPr>
      <p:grpSpPr>
        <a:xfrm>
          <a:off x="0" y="0"/>
          <a:ext cx="0" cy="0"/>
          <a:chOff x="0" y="0"/>
          <a:chExt cx="0" cy="0"/>
        </a:xfrm>
      </p:grpSpPr>
      <p:sp>
        <p:nvSpPr>
          <p:cNvPr id="2" name="Titel 1"/>
          <p:cNvSpPr>
            <a:spLocks noGrp="1"/>
          </p:cNvSpPr>
          <p:nvPr>
            <p:ph type="title"/>
          </p:nvPr>
        </p:nvSpPr>
        <p:spPr>
          <a:xfrm>
            <a:off x="587375" y="442800"/>
            <a:ext cx="5945740" cy="535531"/>
          </a:xfrm>
          <a:solidFill>
            <a:srgbClr val="84BD00"/>
          </a:solidFill>
        </p:spPr>
        <p:txBody>
          <a:bodyPr vert="horz" wrap="none" lIns="216000" tIns="45720" rIns="216000" bIns="45720" rtlCol="0" anchor="t">
            <a:spAutoFit/>
          </a:bodyPr>
          <a:lstStyle>
            <a:lvl1pPr fontAlgn="t" hangingPunct="0">
              <a:defRPr lang="de-DE" dirty="0"/>
            </a:lvl1pPr>
          </a:lstStyle>
          <a:p>
            <a:pPr lvl="0"/>
            <a:r>
              <a:rPr lang="de-DE"/>
              <a:t>Titelmasterformat durch Klicken bearbeiten</a:t>
            </a:r>
            <a:endParaRPr lang="de-DE" dirty="0"/>
          </a:p>
        </p:txBody>
      </p:sp>
      <p:sp>
        <p:nvSpPr>
          <p:cNvPr id="8" name="Textplatzhalter 7"/>
          <p:cNvSpPr>
            <a:spLocks noGrp="1"/>
          </p:cNvSpPr>
          <p:nvPr>
            <p:ph type="body" sz="quarter" idx="10"/>
          </p:nvPr>
        </p:nvSpPr>
        <p:spPr>
          <a:xfrm>
            <a:off x="587375" y="1304925"/>
            <a:ext cx="11017250" cy="4716461"/>
          </a:xfrm>
        </p:spPr>
        <p:txBody>
          <a:bodyPr lIns="0">
            <a:noAutofit/>
          </a:bodyPr>
          <a:lstStyle>
            <a:lvl1pPr marL="0" indent="0">
              <a:buNone/>
              <a:defRPr sz="1800" b="0"/>
            </a:lvl1pPr>
            <a:lvl2pPr marL="457200" indent="0">
              <a:buNone/>
              <a:defRPr/>
            </a:lvl2pPr>
            <a:lvl3pPr marL="914400" indent="0">
              <a:buNone/>
              <a:defRPr/>
            </a:lvl3pPr>
            <a:lvl4pPr marL="1371600" indent="0">
              <a:buNone/>
              <a:defRPr/>
            </a:lvl4pPr>
            <a:lvl5pPr marL="1828800" indent="0">
              <a:buNone/>
              <a:defRPr/>
            </a:lvl5pPr>
          </a:lstStyle>
          <a:p>
            <a:pPr lvl="0"/>
            <a:r>
              <a:rPr lang="de-DE"/>
              <a:t>Textmasterformat bearbeiten</a:t>
            </a:r>
          </a:p>
        </p:txBody>
      </p:sp>
    </p:spTree>
    <p:extLst>
      <p:ext uri="{BB962C8B-B14F-4D97-AF65-F5344CB8AC3E}">
        <p14:creationId xmlns:p14="http://schemas.microsoft.com/office/powerpoint/2010/main" val="2108504728"/>
      </p:ext>
    </p:extLst>
  </p:cSld>
  <p:clrMapOvr>
    <a:masterClrMapping/>
  </p:clrMapOvr>
  <p:extLst mod="1">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ARMER Text 2-zeilig">
    <p:spTree>
      <p:nvGrpSpPr>
        <p:cNvPr id="1" name=""/>
        <p:cNvGrpSpPr/>
        <p:nvPr/>
      </p:nvGrpSpPr>
      <p:grpSpPr>
        <a:xfrm>
          <a:off x="0" y="0"/>
          <a:ext cx="0" cy="0"/>
          <a:chOff x="0" y="0"/>
          <a:chExt cx="0" cy="0"/>
        </a:xfrm>
      </p:grpSpPr>
      <p:sp>
        <p:nvSpPr>
          <p:cNvPr id="2" name="Titel 1"/>
          <p:cNvSpPr>
            <a:spLocks noGrp="1"/>
          </p:cNvSpPr>
          <p:nvPr>
            <p:ph type="title"/>
          </p:nvPr>
        </p:nvSpPr>
        <p:spPr>
          <a:xfrm>
            <a:off x="587375" y="442800"/>
            <a:ext cx="5945740" cy="535531"/>
          </a:xfrm>
          <a:solidFill>
            <a:srgbClr val="84BD00"/>
          </a:solidFill>
        </p:spPr>
        <p:txBody>
          <a:bodyPr vert="horz" wrap="none" lIns="216000" tIns="45720" rIns="216000" bIns="45720" rtlCol="0" anchor="t">
            <a:spAutoFit/>
          </a:bodyPr>
          <a:lstStyle>
            <a:lvl1pPr fontAlgn="t" hangingPunct="0">
              <a:defRPr lang="de-DE" dirty="0"/>
            </a:lvl1pPr>
          </a:lstStyle>
          <a:p>
            <a:pPr lvl="0"/>
            <a:r>
              <a:rPr lang="de-DE"/>
              <a:t>Titelmasterformat durch Klicken bearbeiten</a:t>
            </a:r>
            <a:endParaRPr lang="de-DE" dirty="0"/>
          </a:p>
        </p:txBody>
      </p:sp>
      <p:sp>
        <p:nvSpPr>
          <p:cNvPr id="8" name="Textplatzhalter 7"/>
          <p:cNvSpPr>
            <a:spLocks noGrp="1"/>
          </p:cNvSpPr>
          <p:nvPr>
            <p:ph type="body" sz="quarter" idx="10"/>
          </p:nvPr>
        </p:nvSpPr>
        <p:spPr>
          <a:xfrm>
            <a:off x="587375" y="1982514"/>
            <a:ext cx="11017250" cy="4038872"/>
          </a:xfrm>
        </p:spPr>
        <p:txBody>
          <a:bodyPr lIns="0">
            <a:noAutofit/>
          </a:bodyPr>
          <a:lstStyle>
            <a:lvl1pPr marL="0" indent="0">
              <a:buNone/>
              <a:defRPr sz="1800" b="0"/>
            </a:lvl1pPr>
            <a:lvl2pPr marL="457200" indent="0">
              <a:buNone/>
              <a:defRPr/>
            </a:lvl2pPr>
            <a:lvl3pPr marL="914400" indent="0">
              <a:buNone/>
              <a:defRPr/>
            </a:lvl3pPr>
            <a:lvl4pPr marL="1371600" indent="0">
              <a:buNone/>
              <a:defRPr/>
            </a:lvl4pPr>
            <a:lvl5pPr marL="1828800" indent="0">
              <a:buNone/>
              <a:defRPr/>
            </a:lvl5pPr>
          </a:lstStyle>
          <a:p>
            <a:pPr lvl="0"/>
            <a:r>
              <a:rPr lang="de-DE"/>
              <a:t>Textmasterformat bearbeiten</a:t>
            </a:r>
          </a:p>
        </p:txBody>
      </p:sp>
      <p:sp>
        <p:nvSpPr>
          <p:cNvPr id="5" name="Textplatzhalter 4"/>
          <p:cNvSpPr>
            <a:spLocks noGrp="1"/>
          </p:cNvSpPr>
          <p:nvPr>
            <p:ph type="body" sz="quarter" idx="13" hasCustomPrompt="1"/>
          </p:nvPr>
        </p:nvSpPr>
        <p:spPr>
          <a:xfrm>
            <a:off x="587375" y="1119600"/>
            <a:ext cx="5945740" cy="535531"/>
          </a:xfrm>
          <a:solidFill>
            <a:srgbClr val="85BD00"/>
          </a:solidFill>
        </p:spPr>
        <p:txBody>
          <a:bodyPr wrap="none" lIns="216000" rIns="216000">
            <a:spAutoFit/>
          </a:bodyPr>
          <a:lstStyle>
            <a:lvl1pPr marL="0" indent="0" fontAlgn="t">
              <a:lnSpc>
                <a:spcPct val="90000"/>
              </a:lnSpc>
              <a:buFont typeface="Arial" charset="0"/>
              <a:buNone/>
              <a:defRPr sz="3200" b="1">
                <a:solidFill>
                  <a:schemeClr val="tx1"/>
                </a:solidFill>
                <a:latin typeface="+mj-lt"/>
              </a:defRPr>
            </a:lvl1pPr>
          </a:lstStyle>
          <a:p>
            <a:pPr lvl="0"/>
            <a:r>
              <a:rPr lang="de-DE" dirty="0"/>
              <a:t>Mastertitelformat bearbeiten</a:t>
            </a:r>
          </a:p>
        </p:txBody>
      </p:sp>
    </p:spTree>
    <p:extLst/>
  </p:cSld>
  <p:clrMapOvr>
    <a:masterClrMapping/>
  </p:clrMapOvr>
  <p:extLst mod="1">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ARMER Text Subhead 1-zeilig">
    <p:spTree>
      <p:nvGrpSpPr>
        <p:cNvPr id="1" name=""/>
        <p:cNvGrpSpPr/>
        <p:nvPr/>
      </p:nvGrpSpPr>
      <p:grpSpPr>
        <a:xfrm>
          <a:off x="0" y="0"/>
          <a:ext cx="0" cy="0"/>
          <a:chOff x="0" y="0"/>
          <a:chExt cx="0" cy="0"/>
        </a:xfrm>
      </p:grpSpPr>
      <p:sp>
        <p:nvSpPr>
          <p:cNvPr id="2" name="Titel 1"/>
          <p:cNvSpPr>
            <a:spLocks noGrp="1"/>
          </p:cNvSpPr>
          <p:nvPr>
            <p:ph type="title"/>
          </p:nvPr>
        </p:nvSpPr>
        <p:spPr>
          <a:xfrm>
            <a:off x="587375" y="442800"/>
            <a:ext cx="5945740" cy="535531"/>
          </a:xfrm>
          <a:solidFill>
            <a:srgbClr val="84BD00"/>
          </a:solidFill>
        </p:spPr>
        <p:txBody>
          <a:bodyPr vert="horz" wrap="none" lIns="216000" tIns="45720" rIns="216000" bIns="45720" rtlCol="0" anchor="t">
            <a:spAutoFit/>
          </a:bodyPr>
          <a:lstStyle>
            <a:lvl1pPr>
              <a:defRPr lang="de-DE" dirty="0"/>
            </a:lvl1pPr>
          </a:lstStyle>
          <a:p>
            <a:pPr lvl="0"/>
            <a:r>
              <a:rPr lang="de-DE"/>
              <a:t>Titelmasterformat durch Klicken bearbeiten</a:t>
            </a:r>
            <a:endParaRPr lang="de-DE" dirty="0"/>
          </a:p>
        </p:txBody>
      </p:sp>
      <p:sp>
        <p:nvSpPr>
          <p:cNvPr id="8" name="Textplatzhalter 7"/>
          <p:cNvSpPr>
            <a:spLocks noGrp="1" noChangeAspect="1"/>
          </p:cNvSpPr>
          <p:nvPr>
            <p:ph type="body" sz="quarter" idx="10"/>
          </p:nvPr>
        </p:nvSpPr>
        <p:spPr>
          <a:xfrm>
            <a:off x="587375" y="1799771"/>
            <a:ext cx="11017250" cy="4221615"/>
          </a:xfrm>
        </p:spPr>
        <p:txBody>
          <a:bodyPr lIns="0">
            <a:noAutofit/>
          </a:bodyPr>
          <a:lstStyle>
            <a:lvl1pPr marL="0" indent="0">
              <a:buNone/>
              <a:defRPr sz="1800" b="0"/>
            </a:lvl1pPr>
            <a:lvl2pPr marL="457200" indent="0">
              <a:buNone/>
              <a:defRPr/>
            </a:lvl2pPr>
            <a:lvl3pPr marL="914400" indent="0">
              <a:buNone/>
              <a:defRPr/>
            </a:lvl3pPr>
            <a:lvl4pPr marL="1371600" indent="0">
              <a:buNone/>
              <a:defRPr/>
            </a:lvl4pPr>
            <a:lvl5pPr marL="1828800" indent="0">
              <a:buNone/>
              <a:defRPr/>
            </a:lvl5pPr>
          </a:lstStyle>
          <a:p>
            <a:pPr lvl="0"/>
            <a:r>
              <a:rPr lang="de-DE"/>
              <a:t>Textmasterformat bearbeiten</a:t>
            </a:r>
          </a:p>
        </p:txBody>
      </p:sp>
      <p:sp>
        <p:nvSpPr>
          <p:cNvPr id="4" name="Textplatzhalter 7"/>
          <p:cNvSpPr>
            <a:spLocks noGrp="1"/>
          </p:cNvSpPr>
          <p:nvPr>
            <p:ph type="body" sz="quarter" idx="11"/>
          </p:nvPr>
        </p:nvSpPr>
        <p:spPr>
          <a:xfrm>
            <a:off x="587375" y="1035051"/>
            <a:ext cx="11017250" cy="269874"/>
          </a:xfrm>
        </p:spPr>
        <p:txBody>
          <a:bodyPr lIns="0">
            <a:noAutofit/>
          </a:bodyPr>
          <a:lstStyle>
            <a:lvl1pPr marL="0" indent="0">
              <a:buNone/>
              <a:defRPr sz="2200" b="1">
                <a:solidFill>
                  <a:srgbClr val="85BD00"/>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de-DE"/>
              <a:t>Textmasterformat bearbeiten</a:t>
            </a:r>
          </a:p>
        </p:txBody>
      </p:sp>
    </p:spTree>
    <p:extLst>
      <p:ext uri="{BB962C8B-B14F-4D97-AF65-F5344CB8AC3E}">
        <p14:creationId xmlns:p14="http://schemas.microsoft.com/office/powerpoint/2010/main" val="1173963317"/>
      </p:ext>
    </p:extLst>
  </p:cSld>
  <p:clrMapOvr>
    <a:masterClrMapping/>
  </p:clrMapOvr>
  <p:extLst mod="1">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ARMER Text Subhead 2-zeilig">
    <p:spTree>
      <p:nvGrpSpPr>
        <p:cNvPr id="1" name=""/>
        <p:cNvGrpSpPr/>
        <p:nvPr/>
      </p:nvGrpSpPr>
      <p:grpSpPr>
        <a:xfrm>
          <a:off x="0" y="0"/>
          <a:ext cx="0" cy="0"/>
          <a:chOff x="0" y="0"/>
          <a:chExt cx="0" cy="0"/>
        </a:xfrm>
      </p:grpSpPr>
      <p:sp>
        <p:nvSpPr>
          <p:cNvPr id="2" name="Titel 1"/>
          <p:cNvSpPr>
            <a:spLocks noGrp="1"/>
          </p:cNvSpPr>
          <p:nvPr>
            <p:ph type="title"/>
          </p:nvPr>
        </p:nvSpPr>
        <p:spPr>
          <a:xfrm>
            <a:off x="587375" y="442800"/>
            <a:ext cx="5945740" cy="535531"/>
          </a:xfrm>
          <a:solidFill>
            <a:srgbClr val="84BD00"/>
          </a:solidFill>
        </p:spPr>
        <p:txBody>
          <a:bodyPr vert="horz" wrap="none" lIns="216000" tIns="45720" rIns="216000" bIns="45720" rtlCol="0" anchor="t">
            <a:spAutoFit/>
          </a:bodyPr>
          <a:lstStyle>
            <a:lvl1pPr>
              <a:defRPr lang="de-DE" dirty="0"/>
            </a:lvl1pPr>
          </a:lstStyle>
          <a:p>
            <a:pPr lvl="0"/>
            <a:r>
              <a:rPr lang="de-DE"/>
              <a:t>Titelmasterformat durch Klicken bearbeiten</a:t>
            </a:r>
            <a:endParaRPr lang="de-DE" dirty="0"/>
          </a:p>
        </p:txBody>
      </p:sp>
      <p:sp>
        <p:nvSpPr>
          <p:cNvPr id="8" name="Textplatzhalter 7"/>
          <p:cNvSpPr>
            <a:spLocks noGrp="1" noChangeAspect="1"/>
          </p:cNvSpPr>
          <p:nvPr>
            <p:ph type="body" sz="quarter" idx="10"/>
          </p:nvPr>
        </p:nvSpPr>
        <p:spPr>
          <a:xfrm>
            <a:off x="587375" y="2427890"/>
            <a:ext cx="11017250" cy="3593496"/>
          </a:xfrm>
        </p:spPr>
        <p:txBody>
          <a:bodyPr lIns="0">
            <a:noAutofit/>
          </a:bodyPr>
          <a:lstStyle>
            <a:lvl1pPr marL="0" indent="0">
              <a:buNone/>
              <a:defRPr sz="1800" b="0"/>
            </a:lvl1pPr>
            <a:lvl2pPr marL="457200" indent="0">
              <a:buNone/>
              <a:defRPr/>
            </a:lvl2pPr>
            <a:lvl3pPr marL="914400" indent="0">
              <a:buNone/>
              <a:defRPr/>
            </a:lvl3pPr>
            <a:lvl4pPr marL="1371600" indent="0">
              <a:buNone/>
              <a:defRPr/>
            </a:lvl4pPr>
            <a:lvl5pPr marL="1828800" indent="0">
              <a:buNone/>
              <a:defRPr/>
            </a:lvl5pPr>
          </a:lstStyle>
          <a:p>
            <a:pPr lvl="0"/>
            <a:r>
              <a:rPr lang="de-DE"/>
              <a:t>Textmasterformat bearbeiten</a:t>
            </a:r>
          </a:p>
        </p:txBody>
      </p:sp>
      <p:sp>
        <p:nvSpPr>
          <p:cNvPr id="6" name="Textplatzhalter 7"/>
          <p:cNvSpPr>
            <a:spLocks noGrp="1"/>
          </p:cNvSpPr>
          <p:nvPr>
            <p:ph type="body" sz="quarter" idx="12"/>
          </p:nvPr>
        </p:nvSpPr>
        <p:spPr>
          <a:xfrm>
            <a:off x="587375" y="1717665"/>
            <a:ext cx="11017250" cy="249090"/>
          </a:xfrm>
        </p:spPr>
        <p:txBody>
          <a:bodyPr lIns="0">
            <a:noAutofit/>
          </a:bodyPr>
          <a:lstStyle>
            <a:lvl1pPr marL="0" indent="0">
              <a:buNone/>
              <a:defRPr sz="2200" b="1">
                <a:solidFill>
                  <a:srgbClr val="85BD00"/>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de-DE"/>
              <a:t>Textmasterformat bearbeiten</a:t>
            </a:r>
          </a:p>
        </p:txBody>
      </p:sp>
      <p:sp>
        <p:nvSpPr>
          <p:cNvPr id="7" name="Textplatzhalter 4"/>
          <p:cNvSpPr>
            <a:spLocks noGrp="1"/>
          </p:cNvSpPr>
          <p:nvPr>
            <p:ph type="body" sz="quarter" idx="13" hasCustomPrompt="1"/>
          </p:nvPr>
        </p:nvSpPr>
        <p:spPr>
          <a:xfrm>
            <a:off x="587375" y="1119600"/>
            <a:ext cx="5945740" cy="535531"/>
          </a:xfrm>
          <a:solidFill>
            <a:srgbClr val="85BD00"/>
          </a:solidFill>
        </p:spPr>
        <p:txBody>
          <a:bodyPr wrap="none" lIns="216000" rIns="216000">
            <a:spAutoFit/>
          </a:bodyPr>
          <a:lstStyle>
            <a:lvl1pPr marL="0" indent="0" fontAlgn="t">
              <a:lnSpc>
                <a:spcPct val="90000"/>
              </a:lnSpc>
              <a:buFont typeface="Arial" charset="0"/>
              <a:buNone/>
              <a:defRPr sz="3200" b="1">
                <a:solidFill>
                  <a:schemeClr val="tx1"/>
                </a:solidFill>
                <a:latin typeface="+mj-lt"/>
              </a:defRPr>
            </a:lvl1pPr>
          </a:lstStyle>
          <a:p>
            <a:pPr lvl="0"/>
            <a:r>
              <a:rPr lang="de-DE" dirty="0"/>
              <a:t>Mastertitelformat bearbeiten</a:t>
            </a:r>
          </a:p>
        </p:txBody>
      </p:sp>
    </p:spTree>
    <p:extLst/>
  </p:cSld>
  <p:clrMapOvr>
    <a:masterClrMapping/>
  </p:clrMapOvr>
  <p:extLst mod="1">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ARMER 2-spaltig 1-zweizeilig">
    <p:spTree>
      <p:nvGrpSpPr>
        <p:cNvPr id="1" name=""/>
        <p:cNvGrpSpPr/>
        <p:nvPr/>
      </p:nvGrpSpPr>
      <p:grpSpPr>
        <a:xfrm>
          <a:off x="0" y="0"/>
          <a:ext cx="0" cy="0"/>
          <a:chOff x="0" y="0"/>
          <a:chExt cx="0" cy="0"/>
        </a:xfrm>
      </p:grpSpPr>
      <p:sp>
        <p:nvSpPr>
          <p:cNvPr id="8" name="Textplatzhalter 7"/>
          <p:cNvSpPr>
            <a:spLocks noGrp="1" noChangeAspect="1"/>
          </p:cNvSpPr>
          <p:nvPr>
            <p:ph type="body" sz="quarter" idx="10"/>
          </p:nvPr>
        </p:nvSpPr>
        <p:spPr>
          <a:xfrm>
            <a:off x="587375" y="1304927"/>
            <a:ext cx="4971596" cy="4716461"/>
          </a:xfrm>
        </p:spPr>
        <p:txBody>
          <a:bodyPr lIns="0">
            <a:noAutofit/>
          </a:bodyPr>
          <a:lstStyle>
            <a:lvl1pPr marL="0" indent="0">
              <a:buNone/>
              <a:defRPr sz="1800" b="0"/>
            </a:lvl1pPr>
            <a:lvl2pPr marL="457200" indent="0">
              <a:buNone/>
              <a:defRPr/>
            </a:lvl2pPr>
            <a:lvl3pPr marL="914400" indent="0">
              <a:buNone/>
              <a:defRPr/>
            </a:lvl3pPr>
            <a:lvl4pPr marL="1371600" indent="0">
              <a:buNone/>
              <a:defRPr/>
            </a:lvl4pPr>
            <a:lvl5pPr marL="1828800" indent="0">
              <a:buNone/>
              <a:defRPr/>
            </a:lvl5pPr>
          </a:lstStyle>
          <a:p>
            <a:pPr lvl="0"/>
            <a:r>
              <a:rPr lang="de-DE"/>
              <a:t>Textmasterformat bearbeiten</a:t>
            </a:r>
          </a:p>
        </p:txBody>
      </p:sp>
      <p:sp>
        <p:nvSpPr>
          <p:cNvPr id="5" name="Textplatzhalter 7"/>
          <p:cNvSpPr>
            <a:spLocks noGrp="1" noChangeAspect="1"/>
          </p:cNvSpPr>
          <p:nvPr>
            <p:ph type="body" sz="quarter" idx="12"/>
          </p:nvPr>
        </p:nvSpPr>
        <p:spPr>
          <a:xfrm>
            <a:off x="6110514" y="1304925"/>
            <a:ext cx="5494111" cy="4716461"/>
          </a:xfrm>
        </p:spPr>
        <p:txBody>
          <a:bodyPr lIns="0">
            <a:noAutofit/>
          </a:bodyPr>
          <a:lstStyle>
            <a:lvl1pPr marL="0" indent="0">
              <a:buNone/>
              <a:defRPr sz="1800" b="0"/>
            </a:lvl1pPr>
            <a:lvl2pPr marL="457200" indent="0">
              <a:buNone/>
              <a:defRPr/>
            </a:lvl2pPr>
            <a:lvl3pPr marL="914400" indent="0">
              <a:buNone/>
              <a:defRPr/>
            </a:lvl3pPr>
            <a:lvl4pPr marL="1371600" indent="0">
              <a:buNone/>
              <a:defRPr/>
            </a:lvl4pPr>
            <a:lvl5pPr marL="1828800" indent="0">
              <a:buNone/>
              <a:defRPr/>
            </a:lvl5pPr>
          </a:lstStyle>
          <a:p>
            <a:pPr lvl="0"/>
            <a:r>
              <a:rPr lang="de-DE"/>
              <a:t>Textmasterformat bearbeiten</a:t>
            </a:r>
          </a:p>
        </p:txBody>
      </p:sp>
      <p:sp>
        <p:nvSpPr>
          <p:cNvPr id="6" name="Titel 5"/>
          <p:cNvSpPr>
            <a:spLocks noGrp="1"/>
          </p:cNvSpPr>
          <p:nvPr>
            <p:ph type="title"/>
          </p:nvPr>
        </p:nvSpPr>
        <p:spPr>
          <a:xfrm>
            <a:off x="587375" y="441325"/>
            <a:ext cx="5945740" cy="535531"/>
          </a:xfrm>
        </p:spPr>
        <p:txBody>
          <a:bodyPr/>
          <a:lstStyle>
            <a:lvl1pPr marL="0" marR="0" indent="0" algn="l" defTabSz="914400" rtl="0" eaLnBrk="1" fontAlgn="t" latinLnBrk="0" hangingPunct="0">
              <a:lnSpc>
                <a:spcPct val="90000"/>
              </a:lnSpc>
              <a:spcBef>
                <a:spcPct val="0"/>
              </a:spcBef>
              <a:spcAft>
                <a:spcPts val="0"/>
              </a:spcAft>
              <a:buClrTx/>
              <a:buSzTx/>
              <a:buFontTx/>
              <a:buNone/>
              <a:tabLst/>
              <a:defRPr/>
            </a:lvl1pPr>
          </a:lstStyle>
          <a:p>
            <a:pPr lvl="0">
              <a:lnSpc>
                <a:spcPct val="90000"/>
              </a:lnSpc>
              <a:spcBef>
                <a:spcPct val="0"/>
              </a:spcBef>
              <a:buNone/>
            </a:pPr>
            <a:r>
              <a:rPr lang="de-DE"/>
              <a:t>Titelmasterformat durch Klicken bearbeiten</a:t>
            </a:r>
            <a:endParaRPr lang="de-DE" dirty="0"/>
          </a:p>
        </p:txBody>
      </p:sp>
    </p:spTree>
    <p:extLst/>
  </p:cSld>
  <p:clrMapOvr>
    <a:masterClrMapping/>
  </p:clrMapOvr>
  <p:extLst mod="1">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ARMER 2-spaltig 2-zweizeilig">
    <p:spTree>
      <p:nvGrpSpPr>
        <p:cNvPr id="1" name=""/>
        <p:cNvGrpSpPr/>
        <p:nvPr/>
      </p:nvGrpSpPr>
      <p:grpSpPr>
        <a:xfrm>
          <a:off x="0" y="0"/>
          <a:ext cx="0" cy="0"/>
          <a:chOff x="0" y="0"/>
          <a:chExt cx="0" cy="0"/>
        </a:xfrm>
      </p:grpSpPr>
      <p:sp>
        <p:nvSpPr>
          <p:cNvPr id="8" name="Textplatzhalter 7"/>
          <p:cNvSpPr>
            <a:spLocks noGrp="1" noChangeAspect="1"/>
          </p:cNvSpPr>
          <p:nvPr>
            <p:ph type="body" sz="quarter" idx="10"/>
          </p:nvPr>
        </p:nvSpPr>
        <p:spPr>
          <a:xfrm>
            <a:off x="587376" y="1982514"/>
            <a:ext cx="4971596" cy="4038872"/>
          </a:xfrm>
        </p:spPr>
        <p:txBody>
          <a:bodyPr lIns="0">
            <a:noAutofit/>
          </a:bodyPr>
          <a:lstStyle>
            <a:lvl1pPr marL="0" indent="0">
              <a:buNone/>
              <a:defRPr sz="1800" b="0"/>
            </a:lvl1pPr>
            <a:lvl2pPr marL="457200" indent="0">
              <a:buNone/>
              <a:defRPr/>
            </a:lvl2pPr>
            <a:lvl3pPr marL="914400" indent="0">
              <a:buNone/>
              <a:defRPr/>
            </a:lvl3pPr>
            <a:lvl4pPr marL="1371600" indent="0">
              <a:buNone/>
              <a:defRPr/>
            </a:lvl4pPr>
            <a:lvl5pPr marL="1828800" indent="0">
              <a:buNone/>
              <a:defRPr/>
            </a:lvl5pPr>
          </a:lstStyle>
          <a:p>
            <a:pPr lvl="0"/>
            <a:r>
              <a:rPr lang="de-DE"/>
              <a:t>Textmasterformat bearbeiten</a:t>
            </a:r>
          </a:p>
        </p:txBody>
      </p:sp>
      <p:sp>
        <p:nvSpPr>
          <p:cNvPr id="5" name="Textplatzhalter 7"/>
          <p:cNvSpPr>
            <a:spLocks noGrp="1" noChangeAspect="1"/>
          </p:cNvSpPr>
          <p:nvPr>
            <p:ph type="body" sz="quarter" idx="12"/>
          </p:nvPr>
        </p:nvSpPr>
        <p:spPr>
          <a:xfrm>
            <a:off x="6110514" y="1982514"/>
            <a:ext cx="5494111" cy="4038872"/>
          </a:xfrm>
        </p:spPr>
        <p:txBody>
          <a:bodyPr lIns="0">
            <a:noAutofit/>
          </a:bodyPr>
          <a:lstStyle>
            <a:lvl1pPr marL="0" indent="0">
              <a:buNone/>
              <a:defRPr sz="1800" b="0"/>
            </a:lvl1pPr>
            <a:lvl2pPr marL="457200" indent="0">
              <a:buNone/>
              <a:defRPr/>
            </a:lvl2pPr>
            <a:lvl3pPr marL="914400" indent="0">
              <a:buNone/>
              <a:defRPr/>
            </a:lvl3pPr>
            <a:lvl4pPr marL="1371600" indent="0">
              <a:buNone/>
              <a:defRPr/>
            </a:lvl4pPr>
            <a:lvl5pPr marL="1828800" indent="0">
              <a:buNone/>
              <a:defRPr/>
            </a:lvl5pPr>
          </a:lstStyle>
          <a:p>
            <a:pPr lvl="0"/>
            <a:r>
              <a:rPr lang="de-DE"/>
              <a:t>Textmasterformat bearbeiten</a:t>
            </a:r>
          </a:p>
        </p:txBody>
      </p:sp>
      <p:sp>
        <p:nvSpPr>
          <p:cNvPr id="6" name="Titel 5"/>
          <p:cNvSpPr>
            <a:spLocks noGrp="1"/>
          </p:cNvSpPr>
          <p:nvPr>
            <p:ph type="title"/>
          </p:nvPr>
        </p:nvSpPr>
        <p:spPr>
          <a:xfrm>
            <a:off x="587375" y="441325"/>
            <a:ext cx="5945740" cy="535531"/>
          </a:xfrm>
        </p:spPr>
        <p:txBody>
          <a:bodyPr/>
          <a:lstStyle>
            <a:lvl1pPr marL="0" marR="0" indent="0" algn="l" defTabSz="914400" rtl="0" eaLnBrk="1" fontAlgn="t" latinLnBrk="0" hangingPunct="0">
              <a:lnSpc>
                <a:spcPct val="90000"/>
              </a:lnSpc>
              <a:spcBef>
                <a:spcPct val="0"/>
              </a:spcBef>
              <a:spcAft>
                <a:spcPts val="0"/>
              </a:spcAft>
              <a:buClrTx/>
              <a:buSzTx/>
              <a:buFontTx/>
              <a:buNone/>
              <a:tabLst/>
              <a:defRPr/>
            </a:lvl1pPr>
          </a:lstStyle>
          <a:p>
            <a:pPr lvl="0">
              <a:lnSpc>
                <a:spcPct val="90000"/>
              </a:lnSpc>
              <a:spcBef>
                <a:spcPct val="0"/>
              </a:spcBef>
              <a:buNone/>
            </a:pPr>
            <a:r>
              <a:rPr lang="de-DE"/>
              <a:t>Titelmasterformat durch Klicken bearbeiten</a:t>
            </a:r>
            <a:endParaRPr lang="de-DE" dirty="0"/>
          </a:p>
        </p:txBody>
      </p:sp>
      <p:sp>
        <p:nvSpPr>
          <p:cNvPr id="7" name="Textplatzhalter 4"/>
          <p:cNvSpPr>
            <a:spLocks noGrp="1"/>
          </p:cNvSpPr>
          <p:nvPr>
            <p:ph type="body" sz="quarter" idx="13" hasCustomPrompt="1"/>
          </p:nvPr>
        </p:nvSpPr>
        <p:spPr>
          <a:xfrm>
            <a:off x="587375" y="1119600"/>
            <a:ext cx="5945740" cy="535531"/>
          </a:xfrm>
          <a:solidFill>
            <a:srgbClr val="85BD00"/>
          </a:solidFill>
        </p:spPr>
        <p:txBody>
          <a:bodyPr wrap="none" lIns="216000" rIns="216000">
            <a:spAutoFit/>
          </a:bodyPr>
          <a:lstStyle>
            <a:lvl1pPr marL="0" indent="0" fontAlgn="t">
              <a:lnSpc>
                <a:spcPct val="90000"/>
              </a:lnSpc>
              <a:buFont typeface="Arial" charset="0"/>
              <a:buNone/>
              <a:defRPr sz="3200" b="1">
                <a:solidFill>
                  <a:schemeClr val="tx1"/>
                </a:solidFill>
                <a:latin typeface="+mj-lt"/>
              </a:defRPr>
            </a:lvl1pPr>
          </a:lstStyle>
          <a:p>
            <a:pPr lvl="0"/>
            <a:r>
              <a:rPr lang="de-DE" dirty="0"/>
              <a:t>Mastertitelformat bearbeiten</a:t>
            </a:r>
          </a:p>
        </p:txBody>
      </p:sp>
    </p:spTree>
    <p:extLst>
      <p:ext uri="{BB962C8B-B14F-4D97-AF65-F5344CB8AC3E}">
        <p14:creationId xmlns:p14="http://schemas.microsoft.com/office/powerpoint/2010/main" val="1313431878"/>
      </p:ext>
    </p:extLst>
  </p:cSld>
  <p:clrMapOvr>
    <a:masterClrMapping/>
  </p:clrMapOvr>
  <p:extLst mod="1">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ARMER Text Subhead 2-spaltig 1-zeilig">
    <p:spTree>
      <p:nvGrpSpPr>
        <p:cNvPr id="1" name=""/>
        <p:cNvGrpSpPr/>
        <p:nvPr/>
      </p:nvGrpSpPr>
      <p:grpSpPr>
        <a:xfrm>
          <a:off x="0" y="0"/>
          <a:ext cx="0" cy="0"/>
          <a:chOff x="0" y="0"/>
          <a:chExt cx="0" cy="0"/>
        </a:xfrm>
      </p:grpSpPr>
      <p:sp>
        <p:nvSpPr>
          <p:cNvPr id="2" name="Titel 1"/>
          <p:cNvSpPr>
            <a:spLocks noGrp="1"/>
          </p:cNvSpPr>
          <p:nvPr>
            <p:ph type="title"/>
          </p:nvPr>
        </p:nvSpPr>
        <p:spPr>
          <a:xfrm>
            <a:off x="587375" y="442800"/>
            <a:ext cx="5945740" cy="535531"/>
          </a:xfrm>
          <a:solidFill>
            <a:srgbClr val="84BD00"/>
          </a:solidFill>
        </p:spPr>
        <p:txBody>
          <a:bodyPr vert="horz" wrap="none" lIns="216000" tIns="45720" rIns="216000" bIns="45720" rtlCol="0" anchor="t">
            <a:spAutoFit/>
          </a:bodyPr>
          <a:lstStyle>
            <a:lvl1pPr fontAlgn="t" hangingPunct="0">
              <a:defRPr lang="de-DE" dirty="0"/>
            </a:lvl1pPr>
          </a:lstStyle>
          <a:p>
            <a:pPr lvl="0"/>
            <a:r>
              <a:rPr lang="de-DE"/>
              <a:t>Titelmasterformat durch Klicken bearbeiten</a:t>
            </a:r>
            <a:endParaRPr lang="de-DE" dirty="0"/>
          </a:p>
        </p:txBody>
      </p:sp>
      <p:sp>
        <p:nvSpPr>
          <p:cNvPr id="8" name="Textplatzhalter 7"/>
          <p:cNvSpPr>
            <a:spLocks noGrp="1" noChangeAspect="1"/>
          </p:cNvSpPr>
          <p:nvPr>
            <p:ph type="body" sz="quarter" idx="10"/>
          </p:nvPr>
        </p:nvSpPr>
        <p:spPr>
          <a:xfrm>
            <a:off x="587376" y="1799771"/>
            <a:ext cx="4971596" cy="4221615"/>
          </a:xfrm>
        </p:spPr>
        <p:txBody>
          <a:bodyPr lIns="0">
            <a:noAutofit/>
          </a:bodyPr>
          <a:lstStyle>
            <a:lvl1pPr marL="0" indent="0">
              <a:buNone/>
              <a:defRPr sz="1800" b="0"/>
            </a:lvl1pPr>
            <a:lvl2pPr marL="457200" indent="0">
              <a:buNone/>
              <a:defRPr/>
            </a:lvl2pPr>
            <a:lvl3pPr marL="914400" indent="0">
              <a:buNone/>
              <a:defRPr/>
            </a:lvl3pPr>
            <a:lvl4pPr marL="1371600" indent="0">
              <a:buNone/>
              <a:defRPr/>
            </a:lvl4pPr>
            <a:lvl5pPr marL="1828800" indent="0">
              <a:buNone/>
              <a:defRPr/>
            </a:lvl5pPr>
          </a:lstStyle>
          <a:p>
            <a:pPr lvl="0"/>
            <a:r>
              <a:rPr lang="de-DE"/>
              <a:t>Textmasterformat bearbeiten</a:t>
            </a:r>
          </a:p>
        </p:txBody>
      </p:sp>
      <p:sp>
        <p:nvSpPr>
          <p:cNvPr id="4" name="Textplatzhalter 7"/>
          <p:cNvSpPr>
            <a:spLocks noGrp="1"/>
          </p:cNvSpPr>
          <p:nvPr>
            <p:ph type="body" sz="quarter" idx="11"/>
          </p:nvPr>
        </p:nvSpPr>
        <p:spPr>
          <a:xfrm>
            <a:off x="587375" y="1035051"/>
            <a:ext cx="11017250" cy="269874"/>
          </a:xfrm>
        </p:spPr>
        <p:txBody>
          <a:bodyPr lIns="0">
            <a:noAutofit/>
          </a:bodyPr>
          <a:lstStyle>
            <a:lvl1pPr marL="0" indent="0">
              <a:buNone/>
              <a:defRPr sz="2200" b="1">
                <a:solidFill>
                  <a:srgbClr val="85BD00"/>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de-DE"/>
              <a:t>Textmasterformat bearbeiten</a:t>
            </a:r>
          </a:p>
        </p:txBody>
      </p:sp>
      <p:sp>
        <p:nvSpPr>
          <p:cNvPr id="5" name="Textplatzhalter 7"/>
          <p:cNvSpPr>
            <a:spLocks noGrp="1" noChangeAspect="1"/>
          </p:cNvSpPr>
          <p:nvPr>
            <p:ph type="body" sz="quarter" idx="12"/>
          </p:nvPr>
        </p:nvSpPr>
        <p:spPr>
          <a:xfrm>
            <a:off x="6110514" y="1799771"/>
            <a:ext cx="5494111" cy="4221615"/>
          </a:xfrm>
        </p:spPr>
        <p:txBody>
          <a:bodyPr lIns="0">
            <a:noAutofit/>
          </a:bodyPr>
          <a:lstStyle>
            <a:lvl1pPr marL="0" indent="0">
              <a:buNone/>
              <a:defRPr sz="1800" b="0"/>
            </a:lvl1pPr>
            <a:lvl2pPr marL="457200" indent="0">
              <a:buNone/>
              <a:defRPr/>
            </a:lvl2pPr>
            <a:lvl3pPr marL="914400" indent="0">
              <a:buNone/>
              <a:defRPr/>
            </a:lvl3pPr>
            <a:lvl4pPr marL="1371600" indent="0">
              <a:buNone/>
              <a:defRPr/>
            </a:lvl4pPr>
            <a:lvl5pPr marL="1828800" indent="0">
              <a:buNone/>
              <a:defRPr/>
            </a:lvl5pPr>
          </a:lstStyle>
          <a:p>
            <a:pPr lvl="0"/>
            <a:r>
              <a:rPr lang="de-DE"/>
              <a:t>Textmasterformat bearbeiten</a:t>
            </a:r>
          </a:p>
        </p:txBody>
      </p:sp>
    </p:spTree>
    <p:extLst>
      <p:ext uri="{BB962C8B-B14F-4D97-AF65-F5344CB8AC3E}">
        <p14:creationId xmlns:p14="http://schemas.microsoft.com/office/powerpoint/2010/main" val="475273939"/>
      </p:ext>
    </p:extLst>
  </p:cSld>
  <p:clrMapOvr>
    <a:masterClrMapping/>
  </p:clrMapOvr>
  <p:extLst mod="1">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ARMER Text Subhead 2-spaltig 2-zeilig">
    <p:spTree>
      <p:nvGrpSpPr>
        <p:cNvPr id="1" name=""/>
        <p:cNvGrpSpPr/>
        <p:nvPr/>
      </p:nvGrpSpPr>
      <p:grpSpPr>
        <a:xfrm>
          <a:off x="0" y="0"/>
          <a:ext cx="0" cy="0"/>
          <a:chOff x="0" y="0"/>
          <a:chExt cx="0" cy="0"/>
        </a:xfrm>
      </p:grpSpPr>
      <p:sp>
        <p:nvSpPr>
          <p:cNvPr id="2" name="Titel 1"/>
          <p:cNvSpPr>
            <a:spLocks noGrp="1"/>
          </p:cNvSpPr>
          <p:nvPr>
            <p:ph type="title"/>
          </p:nvPr>
        </p:nvSpPr>
        <p:spPr>
          <a:xfrm>
            <a:off x="587375" y="442800"/>
            <a:ext cx="5945740" cy="535531"/>
          </a:xfrm>
          <a:solidFill>
            <a:srgbClr val="84BD00"/>
          </a:solidFill>
        </p:spPr>
        <p:txBody>
          <a:bodyPr vert="horz" wrap="none" lIns="216000" tIns="45720" rIns="216000" bIns="45720" rtlCol="0" anchor="t">
            <a:spAutoFit/>
          </a:bodyPr>
          <a:lstStyle>
            <a:lvl1pPr fontAlgn="t">
              <a:lnSpc>
                <a:spcPct val="90000"/>
              </a:lnSpc>
              <a:defRPr lang="de-DE" dirty="0"/>
            </a:lvl1pPr>
          </a:lstStyle>
          <a:p>
            <a:pPr lvl="0"/>
            <a:r>
              <a:rPr lang="de-DE"/>
              <a:t>Titelmasterformat durch Klicken bearbeiten</a:t>
            </a:r>
            <a:endParaRPr lang="de-DE" dirty="0"/>
          </a:p>
        </p:txBody>
      </p:sp>
      <p:sp>
        <p:nvSpPr>
          <p:cNvPr id="8" name="Textplatzhalter 7"/>
          <p:cNvSpPr>
            <a:spLocks noGrp="1" noChangeAspect="1"/>
          </p:cNvSpPr>
          <p:nvPr>
            <p:ph type="body" sz="quarter" idx="10"/>
          </p:nvPr>
        </p:nvSpPr>
        <p:spPr>
          <a:xfrm>
            <a:off x="587376" y="2427890"/>
            <a:ext cx="4971596" cy="3593496"/>
          </a:xfrm>
        </p:spPr>
        <p:txBody>
          <a:bodyPr lIns="0">
            <a:noAutofit/>
          </a:bodyPr>
          <a:lstStyle>
            <a:lvl1pPr marL="0" indent="0">
              <a:buNone/>
              <a:defRPr sz="1800" b="0"/>
            </a:lvl1pPr>
            <a:lvl2pPr marL="457200" indent="0">
              <a:buNone/>
              <a:defRPr/>
            </a:lvl2pPr>
            <a:lvl3pPr marL="914400" indent="0">
              <a:buNone/>
              <a:defRPr/>
            </a:lvl3pPr>
            <a:lvl4pPr marL="1371600" indent="0">
              <a:buNone/>
              <a:defRPr/>
            </a:lvl4pPr>
            <a:lvl5pPr marL="1828800" indent="0">
              <a:buNone/>
              <a:defRPr/>
            </a:lvl5pPr>
          </a:lstStyle>
          <a:p>
            <a:pPr lvl="0"/>
            <a:r>
              <a:rPr lang="de-DE"/>
              <a:t>Textmasterformat bearbeiten</a:t>
            </a:r>
          </a:p>
        </p:txBody>
      </p:sp>
      <p:sp>
        <p:nvSpPr>
          <p:cNvPr id="4" name="Textplatzhalter 7"/>
          <p:cNvSpPr>
            <a:spLocks noGrp="1"/>
          </p:cNvSpPr>
          <p:nvPr>
            <p:ph type="body" sz="quarter" idx="11"/>
          </p:nvPr>
        </p:nvSpPr>
        <p:spPr>
          <a:xfrm>
            <a:off x="587375" y="1717665"/>
            <a:ext cx="11017250" cy="249090"/>
          </a:xfrm>
        </p:spPr>
        <p:txBody>
          <a:bodyPr lIns="0">
            <a:noAutofit/>
          </a:bodyPr>
          <a:lstStyle>
            <a:lvl1pPr marL="0" indent="0">
              <a:buNone/>
              <a:defRPr sz="2200" b="1">
                <a:solidFill>
                  <a:srgbClr val="85BD00"/>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de-DE"/>
              <a:t>Textmasterformat bearbeiten</a:t>
            </a:r>
          </a:p>
        </p:txBody>
      </p:sp>
      <p:sp>
        <p:nvSpPr>
          <p:cNvPr id="5" name="Textplatzhalter 7"/>
          <p:cNvSpPr>
            <a:spLocks noGrp="1" noChangeAspect="1"/>
          </p:cNvSpPr>
          <p:nvPr>
            <p:ph type="body" sz="quarter" idx="12"/>
          </p:nvPr>
        </p:nvSpPr>
        <p:spPr>
          <a:xfrm>
            <a:off x="6110514" y="2427890"/>
            <a:ext cx="5494111" cy="3593496"/>
          </a:xfrm>
        </p:spPr>
        <p:txBody>
          <a:bodyPr lIns="0">
            <a:noAutofit/>
          </a:bodyPr>
          <a:lstStyle>
            <a:lvl1pPr marL="0" indent="0">
              <a:buNone/>
              <a:defRPr sz="1800" b="0"/>
            </a:lvl1pPr>
            <a:lvl2pPr marL="457200" indent="0">
              <a:buNone/>
              <a:defRPr/>
            </a:lvl2pPr>
            <a:lvl3pPr marL="914400" indent="0">
              <a:buNone/>
              <a:defRPr/>
            </a:lvl3pPr>
            <a:lvl4pPr marL="1371600" indent="0">
              <a:buNone/>
              <a:defRPr/>
            </a:lvl4pPr>
            <a:lvl5pPr marL="1828800" indent="0">
              <a:buNone/>
              <a:defRPr/>
            </a:lvl5pPr>
          </a:lstStyle>
          <a:p>
            <a:pPr lvl="0"/>
            <a:r>
              <a:rPr lang="de-DE"/>
              <a:t>Textmasterformat bearbeiten</a:t>
            </a:r>
          </a:p>
        </p:txBody>
      </p:sp>
      <p:sp>
        <p:nvSpPr>
          <p:cNvPr id="7" name="Textplatzhalter 4"/>
          <p:cNvSpPr>
            <a:spLocks noGrp="1"/>
          </p:cNvSpPr>
          <p:nvPr>
            <p:ph type="body" sz="quarter" idx="13" hasCustomPrompt="1"/>
          </p:nvPr>
        </p:nvSpPr>
        <p:spPr>
          <a:xfrm>
            <a:off x="587375" y="1119600"/>
            <a:ext cx="5945740" cy="535531"/>
          </a:xfrm>
          <a:solidFill>
            <a:srgbClr val="85BD00"/>
          </a:solidFill>
        </p:spPr>
        <p:txBody>
          <a:bodyPr wrap="none" lIns="216000" rIns="216000">
            <a:spAutoFit/>
          </a:bodyPr>
          <a:lstStyle>
            <a:lvl1pPr marL="0" indent="0" fontAlgn="t">
              <a:lnSpc>
                <a:spcPct val="90000"/>
              </a:lnSpc>
              <a:buFont typeface="Arial" charset="0"/>
              <a:buNone/>
              <a:defRPr sz="3200" b="1">
                <a:solidFill>
                  <a:schemeClr val="tx1"/>
                </a:solidFill>
                <a:latin typeface="+mj-lt"/>
              </a:defRPr>
            </a:lvl1pPr>
          </a:lstStyle>
          <a:p>
            <a:pPr lvl="0"/>
            <a:r>
              <a:rPr lang="de-DE" dirty="0"/>
              <a:t>Mastertitelformat bearbeiten</a:t>
            </a:r>
          </a:p>
        </p:txBody>
      </p:sp>
    </p:spTree>
    <p:extLst>
      <p:ext uri="{BB962C8B-B14F-4D97-AF65-F5344CB8AC3E}">
        <p14:creationId xmlns:p14="http://schemas.microsoft.com/office/powerpoint/2010/main" val="1218588456"/>
      </p:ext>
    </p:extLst>
  </p:cSld>
  <p:clrMapOvr>
    <a:masterClrMapping/>
  </p:clrMapOvr>
  <p:extLst mod="1">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BARMER Text Hervorhebung 1-zeilig">
    <p:spTree>
      <p:nvGrpSpPr>
        <p:cNvPr id="1" name=""/>
        <p:cNvGrpSpPr/>
        <p:nvPr/>
      </p:nvGrpSpPr>
      <p:grpSpPr>
        <a:xfrm>
          <a:off x="0" y="0"/>
          <a:ext cx="0" cy="0"/>
          <a:chOff x="0" y="0"/>
          <a:chExt cx="0" cy="0"/>
        </a:xfrm>
      </p:grpSpPr>
      <p:sp>
        <p:nvSpPr>
          <p:cNvPr id="2" name="Titel 1"/>
          <p:cNvSpPr>
            <a:spLocks noGrp="1"/>
          </p:cNvSpPr>
          <p:nvPr>
            <p:ph type="title"/>
          </p:nvPr>
        </p:nvSpPr>
        <p:spPr>
          <a:xfrm>
            <a:off x="587375" y="442800"/>
            <a:ext cx="5945740" cy="535531"/>
          </a:xfrm>
          <a:solidFill>
            <a:srgbClr val="84BD00"/>
          </a:solidFill>
        </p:spPr>
        <p:txBody>
          <a:bodyPr vert="horz" wrap="none" lIns="216000" tIns="45720" rIns="216000" bIns="45720" rtlCol="0" anchor="t">
            <a:spAutoFit/>
          </a:bodyPr>
          <a:lstStyle>
            <a:lvl1pPr>
              <a:defRPr lang="de-DE" dirty="0"/>
            </a:lvl1pPr>
          </a:lstStyle>
          <a:p>
            <a:pPr lvl="0"/>
            <a:r>
              <a:rPr lang="de-DE"/>
              <a:t>Titelmasterformat durch Klicken bearbeiten</a:t>
            </a:r>
            <a:endParaRPr lang="de-DE" dirty="0"/>
          </a:p>
        </p:txBody>
      </p:sp>
      <p:sp>
        <p:nvSpPr>
          <p:cNvPr id="8" name="Textplatzhalter 7"/>
          <p:cNvSpPr>
            <a:spLocks noGrp="1" noChangeAspect="1"/>
          </p:cNvSpPr>
          <p:nvPr>
            <p:ph type="body" sz="quarter" idx="10"/>
          </p:nvPr>
        </p:nvSpPr>
        <p:spPr>
          <a:xfrm>
            <a:off x="587375" y="1304927"/>
            <a:ext cx="11017250" cy="3323717"/>
          </a:xfrm>
        </p:spPr>
        <p:txBody>
          <a:bodyPr lIns="0">
            <a:noAutofit/>
          </a:bodyPr>
          <a:lstStyle>
            <a:lvl1pPr marL="0" indent="0">
              <a:buNone/>
              <a:defRPr sz="1800" b="0"/>
            </a:lvl1pPr>
            <a:lvl2pPr marL="457200" indent="0">
              <a:buNone/>
              <a:defRPr/>
            </a:lvl2pPr>
            <a:lvl3pPr marL="914400" indent="0">
              <a:buNone/>
              <a:defRPr/>
            </a:lvl3pPr>
            <a:lvl4pPr marL="1371600" indent="0">
              <a:buNone/>
              <a:defRPr/>
            </a:lvl4pPr>
            <a:lvl5pPr marL="1828800" indent="0">
              <a:buNone/>
              <a:defRPr/>
            </a:lvl5pPr>
          </a:lstStyle>
          <a:p>
            <a:pPr lvl="0"/>
            <a:r>
              <a:rPr lang="de-DE"/>
              <a:t>Textmasterformat bearbeiten</a:t>
            </a:r>
          </a:p>
        </p:txBody>
      </p:sp>
      <p:sp>
        <p:nvSpPr>
          <p:cNvPr id="10" name="Platzhalter für vertikalen Text 9"/>
          <p:cNvSpPr>
            <a:spLocks noGrp="1"/>
          </p:cNvSpPr>
          <p:nvPr>
            <p:ph type="body" orient="vert" sz="quarter" idx="12"/>
          </p:nvPr>
        </p:nvSpPr>
        <p:spPr>
          <a:xfrm>
            <a:off x="587375" y="4956792"/>
            <a:ext cx="11017250" cy="1064596"/>
          </a:xfrm>
          <a:solidFill>
            <a:srgbClr val="84BD00"/>
          </a:solidFill>
        </p:spPr>
        <p:txBody>
          <a:bodyPr vert="horz" lIns="216000" tIns="216000" rIns="216000" bIns="216000" anchor="b" anchorCtr="0">
            <a:spAutoFit/>
          </a:bodyPr>
          <a:lstStyle>
            <a:lvl1pPr marL="0" indent="0">
              <a:buNone/>
              <a:defRPr sz="2000">
                <a:solidFill>
                  <a:schemeClr val="bg1"/>
                </a:solidFill>
                <a:latin typeface="+mn-lt"/>
              </a:defRPr>
            </a:lvl1pPr>
            <a:lvl2pPr>
              <a:defRPr>
                <a:solidFill>
                  <a:srgbClr val="FFFFFF"/>
                </a:solidFill>
              </a:defRPr>
            </a:lvl2pPr>
          </a:lstStyle>
          <a:p>
            <a:pPr lvl="0"/>
            <a:r>
              <a:rPr lang="de-DE"/>
              <a:t>Textmasterformat bearbeiten</a:t>
            </a:r>
          </a:p>
          <a:p>
            <a:pPr lvl="1"/>
            <a:r>
              <a:rPr lang="de-DE"/>
              <a:t>Zweite Ebene</a:t>
            </a:r>
          </a:p>
        </p:txBody>
      </p:sp>
    </p:spTree>
    <p:extLst/>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RMER Titel 2-zeilig">
    <p:spTree>
      <p:nvGrpSpPr>
        <p:cNvPr id="1" name=""/>
        <p:cNvGrpSpPr/>
        <p:nvPr/>
      </p:nvGrpSpPr>
      <p:grpSpPr>
        <a:xfrm>
          <a:off x="0" y="0"/>
          <a:ext cx="0" cy="0"/>
          <a:chOff x="0" y="0"/>
          <a:chExt cx="0" cy="0"/>
        </a:xfrm>
      </p:grpSpPr>
      <p:sp>
        <p:nvSpPr>
          <p:cNvPr id="9" name="Rechteck 8"/>
          <p:cNvSpPr/>
          <p:nvPr userDrawn="1"/>
        </p:nvSpPr>
        <p:spPr>
          <a:xfrm>
            <a:off x="0" y="-32999"/>
            <a:ext cx="12192000" cy="40719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Untertitel 2"/>
          <p:cNvSpPr>
            <a:spLocks noGrp="1"/>
          </p:cNvSpPr>
          <p:nvPr>
            <p:ph type="subTitle" idx="1"/>
          </p:nvPr>
        </p:nvSpPr>
        <p:spPr>
          <a:xfrm>
            <a:off x="587375" y="4257674"/>
            <a:ext cx="11017249" cy="1763713"/>
          </a:xfrm>
        </p:spPr>
        <p:txBody>
          <a:bodyPr lIns="0">
            <a:normAutofit/>
          </a:bodyPr>
          <a:lstStyle>
            <a:lvl1pPr marL="0" indent="0" algn="l">
              <a:lnSpc>
                <a:spcPct val="100000"/>
              </a:lnSpc>
              <a:buNone/>
              <a:defRPr sz="22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de-DE" dirty="0"/>
          </a:p>
        </p:txBody>
      </p:sp>
      <p:sp>
        <p:nvSpPr>
          <p:cNvPr id="2" name="Textfeld 1"/>
          <p:cNvSpPr txBox="1"/>
          <p:nvPr userDrawn="1"/>
        </p:nvSpPr>
        <p:spPr>
          <a:xfrm>
            <a:off x="10203543" y="6458857"/>
            <a:ext cx="184731" cy="369332"/>
          </a:xfrm>
          <a:prstGeom prst="rect">
            <a:avLst/>
          </a:prstGeom>
          <a:noFill/>
        </p:spPr>
        <p:txBody>
          <a:bodyPr wrap="none" rtlCol="0">
            <a:spAutoFit/>
          </a:bodyPr>
          <a:lstStyle/>
          <a:p>
            <a:endParaRPr lang="de-DE"/>
          </a:p>
        </p:txBody>
      </p:sp>
      <p:sp>
        <p:nvSpPr>
          <p:cNvPr id="10" name="Textplatzhalter 4"/>
          <p:cNvSpPr>
            <a:spLocks noGrp="1"/>
          </p:cNvSpPr>
          <p:nvPr>
            <p:ph type="body" sz="quarter" idx="10"/>
          </p:nvPr>
        </p:nvSpPr>
        <p:spPr>
          <a:xfrm>
            <a:off x="587371" y="2133344"/>
            <a:ext cx="8273301" cy="722505"/>
          </a:xfrm>
          <a:solidFill>
            <a:srgbClr val="00A0CA"/>
          </a:solidFill>
        </p:spPr>
        <p:txBody>
          <a:bodyPr wrap="none" lIns="216000" rIns="216000">
            <a:spAutoFit/>
          </a:bodyPr>
          <a:lstStyle>
            <a:lvl1pPr marL="0" indent="0" fontAlgn="t" hangingPunct="0">
              <a:lnSpc>
                <a:spcPct val="90000"/>
              </a:lnSpc>
              <a:buFont typeface="Arial" charset="0"/>
              <a:buNone/>
              <a:defRPr sz="4550" b="1">
                <a:solidFill>
                  <a:schemeClr val="bg1"/>
                </a:solidFill>
                <a:latin typeface="+mj-lt"/>
              </a:defRPr>
            </a:lvl1pPr>
          </a:lstStyle>
          <a:p>
            <a:pPr lvl="0"/>
            <a:r>
              <a:rPr lang="de-DE"/>
              <a:t>Textmasterformat bearbeiten</a:t>
            </a:r>
          </a:p>
        </p:txBody>
      </p:sp>
      <p:sp>
        <p:nvSpPr>
          <p:cNvPr id="11" name="Textplatzhalter 4"/>
          <p:cNvSpPr>
            <a:spLocks noGrp="1"/>
          </p:cNvSpPr>
          <p:nvPr>
            <p:ph type="body" sz="quarter" idx="11"/>
          </p:nvPr>
        </p:nvSpPr>
        <p:spPr>
          <a:xfrm>
            <a:off x="587371" y="2990282"/>
            <a:ext cx="8273301" cy="722505"/>
          </a:xfrm>
          <a:solidFill>
            <a:srgbClr val="00A0CA"/>
          </a:solidFill>
        </p:spPr>
        <p:txBody>
          <a:bodyPr wrap="none" lIns="216000" rIns="216000">
            <a:spAutoFit/>
          </a:bodyPr>
          <a:lstStyle>
            <a:lvl1pPr marL="0" indent="0" fontAlgn="t" hangingPunct="0">
              <a:lnSpc>
                <a:spcPct val="90000"/>
              </a:lnSpc>
              <a:buFont typeface="Arial" charset="0"/>
              <a:buNone/>
              <a:defRPr sz="4550" b="1">
                <a:solidFill>
                  <a:schemeClr val="bg1"/>
                </a:solidFill>
                <a:latin typeface="+mj-lt"/>
              </a:defRPr>
            </a:lvl1pPr>
          </a:lstStyle>
          <a:p>
            <a:pPr lvl="0"/>
            <a:r>
              <a:rPr lang="de-DE"/>
              <a:t>Textmasterformat bearbeiten</a:t>
            </a:r>
          </a:p>
        </p:txBody>
      </p:sp>
    </p:spTree>
    <p:extLst>
      <p:ext uri="{BB962C8B-B14F-4D97-AF65-F5344CB8AC3E}">
        <p14:creationId xmlns:p14="http://schemas.microsoft.com/office/powerpoint/2010/main" val="1688270312"/>
      </p:ext>
    </p:extLst>
  </p:cSld>
  <p:clrMapOvr>
    <a:masterClrMapping/>
  </p:clrMapOvr>
  <p:extLst mod="1">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BARMER Text Hervorhebung 2-zeilig">
    <p:spTree>
      <p:nvGrpSpPr>
        <p:cNvPr id="1" name=""/>
        <p:cNvGrpSpPr/>
        <p:nvPr/>
      </p:nvGrpSpPr>
      <p:grpSpPr>
        <a:xfrm>
          <a:off x="0" y="0"/>
          <a:ext cx="0" cy="0"/>
          <a:chOff x="0" y="0"/>
          <a:chExt cx="0" cy="0"/>
        </a:xfrm>
      </p:grpSpPr>
      <p:sp>
        <p:nvSpPr>
          <p:cNvPr id="2" name="Titel 1"/>
          <p:cNvSpPr>
            <a:spLocks noGrp="1"/>
          </p:cNvSpPr>
          <p:nvPr>
            <p:ph type="title"/>
          </p:nvPr>
        </p:nvSpPr>
        <p:spPr>
          <a:xfrm>
            <a:off x="587375" y="442800"/>
            <a:ext cx="5945740" cy="535531"/>
          </a:xfrm>
          <a:solidFill>
            <a:srgbClr val="84BD00"/>
          </a:solidFill>
        </p:spPr>
        <p:txBody>
          <a:bodyPr vert="horz" wrap="none" lIns="216000" tIns="45720" rIns="216000" bIns="45720" rtlCol="0" anchor="t">
            <a:spAutoFit/>
          </a:bodyPr>
          <a:lstStyle>
            <a:lvl1pPr>
              <a:defRPr lang="de-DE" dirty="0"/>
            </a:lvl1pPr>
          </a:lstStyle>
          <a:p>
            <a:pPr lvl="0"/>
            <a:r>
              <a:rPr lang="de-DE"/>
              <a:t>Titelmasterformat durch Klicken bearbeiten</a:t>
            </a:r>
            <a:endParaRPr lang="de-DE" dirty="0"/>
          </a:p>
        </p:txBody>
      </p:sp>
      <p:sp>
        <p:nvSpPr>
          <p:cNvPr id="10" name="Platzhalter für vertikalen Text 9"/>
          <p:cNvSpPr>
            <a:spLocks noGrp="1"/>
          </p:cNvSpPr>
          <p:nvPr>
            <p:ph type="body" orient="vert" sz="quarter" idx="12"/>
          </p:nvPr>
        </p:nvSpPr>
        <p:spPr>
          <a:xfrm>
            <a:off x="587375" y="4956792"/>
            <a:ext cx="11017250" cy="1064596"/>
          </a:xfrm>
          <a:solidFill>
            <a:srgbClr val="84BD00"/>
          </a:solidFill>
        </p:spPr>
        <p:txBody>
          <a:bodyPr vert="horz" lIns="216000" tIns="216000" rIns="216000" bIns="216000" anchor="b" anchorCtr="0">
            <a:spAutoFit/>
          </a:bodyPr>
          <a:lstStyle>
            <a:lvl1pPr marL="0" indent="0">
              <a:buNone/>
              <a:defRPr sz="2000">
                <a:solidFill>
                  <a:schemeClr val="bg1"/>
                </a:solidFill>
                <a:latin typeface="+mn-lt"/>
              </a:defRPr>
            </a:lvl1pPr>
            <a:lvl2pPr>
              <a:defRPr>
                <a:solidFill>
                  <a:srgbClr val="FFFFFF"/>
                </a:solidFill>
              </a:defRPr>
            </a:lvl2pPr>
          </a:lstStyle>
          <a:p>
            <a:pPr lvl="0"/>
            <a:r>
              <a:rPr lang="de-DE"/>
              <a:t>Textmasterformat bearbeiten</a:t>
            </a:r>
          </a:p>
          <a:p>
            <a:pPr lvl="1"/>
            <a:r>
              <a:rPr lang="de-DE"/>
              <a:t>Zweite Ebene</a:t>
            </a:r>
          </a:p>
        </p:txBody>
      </p:sp>
      <p:sp>
        <p:nvSpPr>
          <p:cNvPr id="11" name="Textplatzhalter 4"/>
          <p:cNvSpPr>
            <a:spLocks noGrp="1"/>
          </p:cNvSpPr>
          <p:nvPr>
            <p:ph type="body" sz="quarter" idx="14" hasCustomPrompt="1"/>
          </p:nvPr>
        </p:nvSpPr>
        <p:spPr>
          <a:xfrm>
            <a:off x="587375" y="1119600"/>
            <a:ext cx="5945740" cy="535531"/>
          </a:xfrm>
          <a:solidFill>
            <a:srgbClr val="85BD00"/>
          </a:solidFill>
        </p:spPr>
        <p:txBody>
          <a:bodyPr wrap="none" lIns="216000" rIns="216000">
            <a:spAutoFit/>
          </a:bodyPr>
          <a:lstStyle>
            <a:lvl1pPr marL="0" indent="0" fontAlgn="t">
              <a:lnSpc>
                <a:spcPct val="90000"/>
              </a:lnSpc>
              <a:buFont typeface="Arial" charset="0"/>
              <a:buNone/>
              <a:defRPr sz="3200" b="1">
                <a:solidFill>
                  <a:schemeClr val="tx1"/>
                </a:solidFill>
                <a:latin typeface="+mj-lt"/>
              </a:defRPr>
            </a:lvl1pPr>
          </a:lstStyle>
          <a:p>
            <a:pPr lvl="0"/>
            <a:r>
              <a:rPr lang="de-DE" dirty="0"/>
              <a:t>Mastertitelformat bearbeiten</a:t>
            </a:r>
          </a:p>
        </p:txBody>
      </p:sp>
      <p:sp>
        <p:nvSpPr>
          <p:cNvPr id="15" name="Textplatzhalter 7"/>
          <p:cNvSpPr>
            <a:spLocks noGrp="1"/>
          </p:cNvSpPr>
          <p:nvPr>
            <p:ph type="body" sz="quarter" idx="15"/>
          </p:nvPr>
        </p:nvSpPr>
        <p:spPr>
          <a:xfrm>
            <a:off x="587375" y="1981039"/>
            <a:ext cx="11017250" cy="2599052"/>
          </a:xfrm>
        </p:spPr>
        <p:txBody>
          <a:bodyPr lIns="0">
            <a:noAutofit/>
          </a:bodyPr>
          <a:lstStyle>
            <a:lvl1pPr marL="0" indent="0">
              <a:buNone/>
              <a:defRPr sz="1800" b="0"/>
            </a:lvl1pPr>
            <a:lvl2pPr marL="457200" indent="0">
              <a:buNone/>
              <a:defRPr/>
            </a:lvl2pPr>
            <a:lvl3pPr marL="914400" indent="0">
              <a:buNone/>
              <a:defRPr/>
            </a:lvl3pPr>
            <a:lvl4pPr marL="1371600" indent="0">
              <a:buNone/>
              <a:defRPr/>
            </a:lvl4pPr>
            <a:lvl5pPr marL="1828800" indent="0">
              <a:buNone/>
              <a:defRPr/>
            </a:lvl5pPr>
          </a:lstStyle>
          <a:p>
            <a:pPr lvl="0"/>
            <a:r>
              <a:rPr lang="de-DE"/>
              <a:t>Textmasterformat bearbeiten</a:t>
            </a:r>
          </a:p>
        </p:txBody>
      </p:sp>
    </p:spTree>
    <p:extLst/>
  </p:cSld>
  <p:clrMapOvr>
    <a:masterClrMapping/>
  </p:clrMapOvr>
  <p:extLst mod="1">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ARMER Text Sub Hervorhebung 1-zeilig">
    <p:spTree>
      <p:nvGrpSpPr>
        <p:cNvPr id="1" name=""/>
        <p:cNvGrpSpPr/>
        <p:nvPr/>
      </p:nvGrpSpPr>
      <p:grpSpPr>
        <a:xfrm>
          <a:off x="0" y="0"/>
          <a:ext cx="0" cy="0"/>
          <a:chOff x="0" y="0"/>
          <a:chExt cx="0" cy="0"/>
        </a:xfrm>
      </p:grpSpPr>
      <p:sp>
        <p:nvSpPr>
          <p:cNvPr id="2" name="Titel 1"/>
          <p:cNvSpPr>
            <a:spLocks noGrp="1"/>
          </p:cNvSpPr>
          <p:nvPr>
            <p:ph type="title"/>
          </p:nvPr>
        </p:nvSpPr>
        <p:spPr>
          <a:xfrm>
            <a:off x="587375" y="442800"/>
            <a:ext cx="5945740" cy="535531"/>
          </a:xfrm>
          <a:solidFill>
            <a:srgbClr val="84BD00"/>
          </a:solidFill>
        </p:spPr>
        <p:txBody>
          <a:bodyPr vert="horz" wrap="none" lIns="216000" tIns="45720" rIns="216000" bIns="45720" rtlCol="0" anchor="t">
            <a:spAutoFit/>
          </a:bodyPr>
          <a:lstStyle>
            <a:lvl1pPr>
              <a:defRPr lang="de-DE" dirty="0"/>
            </a:lvl1pPr>
          </a:lstStyle>
          <a:p>
            <a:pPr lvl="0"/>
            <a:r>
              <a:rPr lang="de-DE"/>
              <a:t>Titelmasterformat durch Klicken bearbeiten</a:t>
            </a:r>
            <a:endParaRPr lang="de-DE" dirty="0"/>
          </a:p>
        </p:txBody>
      </p:sp>
      <p:sp>
        <p:nvSpPr>
          <p:cNvPr id="8" name="Textplatzhalter 7"/>
          <p:cNvSpPr>
            <a:spLocks noGrp="1" noChangeAspect="1"/>
          </p:cNvSpPr>
          <p:nvPr>
            <p:ph type="body" sz="quarter" idx="10"/>
          </p:nvPr>
        </p:nvSpPr>
        <p:spPr>
          <a:xfrm>
            <a:off x="587375" y="1799771"/>
            <a:ext cx="11017250" cy="2893609"/>
          </a:xfrm>
        </p:spPr>
        <p:txBody>
          <a:bodyPr lIns="0">
            <a:noAutofit/>
          </a:bodyPr>
          <a:lstStyle>
            <a:lvl1pPr marL="0" indent="0">
              <a:buNone/>
              <a:defRPr sz="1800" b="0"/>
            </a:lvl1pPr>
            <a:lvl2pPr marL="457200" indent="0">
              <a:buNone/>
              <a:defRPr/>
            </a:lvl2pPr>
            <a:lvl3pPr marL="914400" indent="0">
              <a:buNone/>
              <a:defRPr/>
            </a:lvl3pPr>
            <a:lvl4pPr marL="1371600" indent="0">
              <a:buNone/>
              <a:defRPr/>
            </a:lvl4pPr>
            <a:lvl5pPr marL="1828800" indent="0">
              <a:buNone/>
              <a:defRPr/>
            </a:lvl5pPr>
          </a:lstStyle>
          <a:p>
            <a:pPr lvl="0"/>
            <a:r>
              <a:rPr lang="de-DE"/>
              <a:t>Textmasterformat bearbeiten</a:t>
            </a:r>
          </a:p>
        </p:txBody>
      </p:sp>
      <p:sp>
        <p:nvSpPr>
          <p:cNvPr id="4" name="Textplatzhalter 7"/>
          <p:cNvSpPr>
            <a:spLocks noGrp="1"/>
          </p:cNvSpPr>
          <p:nvPr>
            <p:ph type="body" sz="quarter" idx="11"/>
          </p:nvPr>
        </p:nvSpPr>
        <p:spPr>
          <a:xfrm>
            <a:off x="587375" y="1035051"/>
            <a:ext cx="11017250" cy="269874"/>
          </a:xfrm>
        </p:spPr>
        <p:txBody>
          <a:bodyPr lIns="0">
            <a:noAutofit/>
          </a:bodyPr>
          <a:lstStyle>
            <a:lvl1pPr marL="0" indent="0">
              <a:buNone/>
              <a:defRPr sz="2200" b="1">
                <a:solidFill>
                  <a:srgbClr val="85BD00"/>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de-DE"/>
              <a:t>Textmasterformat bearbeiten</a:t>
            </a:r>
          </a:p>
        </p:txBody>
      </p:sp>
      <p:sp>
        <p:nvSpPr>
          <p:cNvPr id="10" name="Platzhalter für vertikalen Text 9"/>
          <p:cNvSpPr>
            <a:spLocks noGrp="1"/>
          </p:cNvSpPr>
          <p:nvPr>
            <p:ph type="body" orient="vert" sz="quarter" idx="12"/>
          </p:nvPr>
        </p:nvSpPr>
        <p:spPr>
          <a:xfrm>
            <a:off x="587375" y="4956792"/>
            <a:ext cx="11017250" cy="1064596"/>
          </a:xfrm>
          <a:solidFill>
            <a:srgbClr val="84BD00"/>
          </a:solidFill>
        </p:spPr>
        <p:txBody>
          <a:bodyPr vert="horz" lIns="216000" tIns="216000" rIns="216000" bIns="216000" anchor="b" anchorCtr="0">
            <a:spAutoFit/>
          </a:bodyPr>
          <a:lstStyle>
            <a:lvl1pPr marL="0" indent="0">
              <a:buNone/>
              <a:defRPr sz="2000">
                <a:solidFill>
                  <a:schemeClr val="bg1"/>
                </a:solidFill>
                <a:latin typeface="+mn-lt"/>
              </a:defRPr>
            </a:lvl1pPr>
            <a:lvl2pPr>
              <a:defRPr>
                <a:solidFill>
                  <a:srgbClr val="FFFFFF"/>
                </a:solidFill>
              </a:defRPr>
            </a:lvl2pPr>
          </a:lstStyle>
          <a:p>
            <a:pPr lvl="0"/>
            <a:r>
              <a:rPr lang="de-DE"/>
              <a:t>Textmasterformat bearbeiten</a:t>
            </a:r>
          </a:p>
          <a:p>
            <a:pPr lvl="1"/>
            <a:r>
              <a:rPr lang="de-DE"/>
              <a:t>Zweite Ebene</a:t>
            </a:r>
          </a:p>
        </p:txBody>
      </p:sp>
    </p:spTree>
    <p:extLst>
      <p:ext uri="{BB962C8B-B14F-4D97-AF65-F5344CB8AC3E}">
        <p14:creationId xmlns:p14="http://schemas.microsoft.com/office/powerpoint/2010/main" val="1033283652"/>
      </p:ext>
    </p:extLst>
  </p:cSld>
  <p:clrMapOvr>
    <a:masterClrMapping/>
  </p:clrMapOvr>
  <p:extLst mod="1">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BARMER Text Sub Hervorhebung 2-zeilig">
    <p:spTree>
      <p:nvGrpSpPr>
        <p:cNvPr id="1" name=""/>
        <p:cNvGrpSpPr/>
        <p:nvPr/>
      </p:nvGrpSpPr>
      <p:grpSpPr>
        <a:xfrm>
          <a:off x="0" y="0"/>
          <a:ext cx="0" cy="0"/>
          <a:chOff x="0" y="0"/>
          <a:chExt cx="0" cy="0"/>
        </a:xfrm>
      </p:grpSpPr>
      <p:sp>
        <p:nvSpPr>
          <p:cNvPr id="2" name="Titel 1"/>
          <p:cNvSpPr>
            <a:spLocks noGrp="1"/>
          </p:cNvSpPr>
          <p:nvPr>
            <p:ph type="title"/>
          </p:nvPr>
        </p:nvSpPr>
        <p:spPr>
          <a:xfrm>
            <a:off x="587375" y="442800"/>
            <a:ext cx="5945740" cy="535531"/>
          </a:xfrm>
          <a:solidFill>
            <a:srgbClr val="84BD00"/>
          </a:solidFill>
        </p:spPr>
        <p:txBody>
          <a:bodyPr vert="horz" wrap="none" lIns="216000" tIns="45720" rIns="216000" bIns="45720" rtlCol="0" anchor="t">
            <a:spAutoFit/>
          </a:bodyPr>
          <a:lstStyle>
            <a:lvl1pPr>
              <a:defRPr lang="de-DE" dirty="0"/>
            </a:lvl1pPr>
          </a:lstStyle>
          <a:p>
            <a:pPr lvl="0"/>
            <a:r>
              <a:rPr lang="de-DE"/>
              <a:t>Titelmasterformat durch Klicken bearbeiten</a:t>
            </a:r>
            <a:endParaRPr lang="de-DE" dirty="0"/>
          </a:p>
        </p:txBody>
      </p:sp>
      <p:sp>
        <p:nvSpPr>
          <p:cNvPr id="8" name="Textplatzhalter 7"/>
          <p:cNvSpPr>
            <a:spLocks noGrp="1" noChangeAspect="1"/>
          </p:cNvSpPr>
          <p:nvPr>
            <p:ph type="body" sz="quarter" idx="10"/>
          </p:nvPr>
        </p:nvSpPr>
        <p:spPr>
          <a:xfrm>
            <a:off x="587375" y="2427886"/>
            <a:ext cx="11017250" cy="2152205"/>
          </a:xfrm>
        </p:spPr>
        <p:txBody>
          <a:bodyPr lIns="0">
            <a:noAutofit/>
          </a:bodyPr>
          <a:lstStyle>
            <a:lvl1pPr marL="0" indent="0">
              <a:buNone/>
              <a:defRPr sz="1800" b="0"/>
            </a:lvl1pPr>
            <a:lvl2pPr marL="457200" indent="0">
              <a:buNone/>
              <a:defRPr/>
            </a:lvl2pPr>
            <a:lvl3pPr marL="914400" indent="0">
              <a:buNone/>
              <a:defRPr/>
            </a:lvl3pPr>
            <a:lvl4pPr marL="1371600" indent="0">
              <a:buNone/>
              <a:defRPr/>
            </a:lvl4pPr>
            <a:lvl5pPr marL="1828800" indent="0">
              <a:buNone/>
              <a:defRPr/>
            </a:lvl5pPr>
          </a:lstStyle>
          <a:p>
            <a:pPr lvl="0"/>
            <a:r>
              <a:rPr lang="de-DE"/>
              <a:t>Textmasterformat bearbeiten</a:t>
            </a:r>
          </a:p>
        </p:txBody>
      </p:sp>
      <p:sp>
        <p:nvSpPr>
          <p:cNvPr id="10" name="Platzhalter für vertikalen Text 9"/>
          <p:cNvSpPr>
            <a:spLocks noGrp="1"/>
          </p:cNvSpPr>
          <p:nvPr>
            <p:ph type="body" orient="vert" sz="quarter" idx="12"/>
          </p:nvPr>
        </p:nvSpPr>
        <p:spPr>
          <a:xfrm>
            <a:off x="587375" y="4956792"/>
            <a:ext cx="11017250" cy="1064596"/>
          </a:xfrm>
          <a:solidFill>
            <a:srgbClr val="84BD00"/>
          </a:solidFill>
        </p:spPr>
        <p:txBody>
          <a:bodyPr vert="horz" lIns="216000" tIns="216000" rIns="216000" bIns="216000" anchor="b" anchorCtr="0">
            <a:spAutoFit/>
          </a:bodyPr>
          <a:lstStyle>
            <a:lvl1pPr marL="0" indent="0">
              <a:buNone/>
              <a:defRPr sz="2000">
                <a:solidFill>
                  <a:schemeClr val="bg1"/>
                </a:solidFill>
                <a:latin typeface="+mn-lt"/>
              </a:defRPr>
            </a:lvl1pPr>
            <a:lvl2pPr>
              <a:defRPr>
                <a:solidFill>
                  <a:srgbClr val="FFFFFF"/>
                </a:solidFill>
              </a:defRPr>
            </a:lvl2pPr>
          </a:lstStyle>
          <a:p>
            <a:pPr lvl="0"/>
            <a:r>
              <a:rPr lang="de-DE"/>
              <a:t>Textmasterformat bearbeiten</a:t>
            </a:r>
          </a:p>
          <a:p>
            <a:pPr lvl="1"/>
            <a:r>
              <a:rPr lang="de-DE"/>
              <a:t>Zweite Ebene</a:t>
            </a:r>
          </a:p>
        </p:txBody>
      </p:sp>
      <p:sp>
        <p:nvSpPr>
          <p:cNvPr id="9" name="Textplatzhalter 7"/>
          <p:cNvSpPr>
            <a:spLocks noGrp="1"/>
          </p:cNvSpPr>
          <p:nvPr>
            <p:ph type="body" sz="quarter" idx="11"/>
          </p:nvPr>
        </p:nvSpPr>
        <p:spPr>
          <a:xfrm>
            <a:off x="587375" y="1717664"/>
            <a:ext cx="11017250" cy="710223"/>
          </a:xfrm>
        </p:spPr>
        <p:txBody>
          <a:bodyPr lIns="0">
            <a:noAutofit/>
          </a:bodyPr>
          <a:lstStyle>
            <a:lvl1pPr marL="0" indent="0">
              <a:buNone/>
              <a:defRPr sz="2200" b="1">
                <a:solidFill>
                  <a:srgbClr val="85BD00"/>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de-DE"/>
              <a:t>Textmasterformat bearbeiten</a:t>
            </a:r>
          </a:p>
        </p:txBody>
      </p:sp>
      <p:sp>
        <p:nvSpPr>
          <p:cNvPr id="11" name="Textplatzhalter 4"/>
          <p:cNvSpPr>
            <a:spLocks noGrp="1"/>
          </p:cNvSpPr>
          <p:nvPr>
            <p:ph type="body" sz="quarter" idx="14" hasCustomPrompt="1"/>
          </p:nvPr>
        </p:nvSpPr>
        <p:spPr>
          <a:xfrm>
            <a:off x="587375" y="1119600"/>
            <a:ext cx="5945740" cy="535531"/>
          </a:xfrm>
          <a:solidFill>
            <a:srgbClr val="85BD00"/>
          </a:solidFill>
        </p:spPr>
        <p:txBody>
          <a:bodyPr wrap="none" lIns="216000" rIns="216000">
            <a:spAutoFit/>
          </a:bodyPr>
          <a:lstStyle>
            <a:lvl1pPr marL="0" indent="0" fontAlgn="t">
              <a:lnSpc>
                <a:spcPct val="90000"/>
              </a:lnSpc>
              <a:buFont typeface="Arial" charset="0"/>
              <a:buNone/>
              <a:defRPr sz="3200" b="1">
                <a:solidFill>
                  <a:schemeClr val="tx1"/>
                </a:solidFill>
                <a:latin typeface="+mj-lt"/>
              </a:defRPr>
            </a:lvl1pPr>
          </a:lstStyle>
          <a:p>
            <a:pPr lvl="0"/>
            <a:r>
              <a:rPr lang="de-DE" dirty="0"/>
              <a:t>Mastertitelformat bearbeiten</a:t>
            </a:r>
          </a:p>
        </p:txBody>
      </p:sp>
    </p:spTree>
    <p:extLst/>
  </p:cSld>
  <p:clrMapOvr>
    <a:masterClrMapping/>
  </p:clrMapOvr>
  <p:extLst mod="1">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ARMER Text Aufzählungen 1-zeilig">
    <p:spTree>
      <p:nvGrpSpPr>
        <p:cNvPr id="1" name=""/>
        <p:cNvGrpSpPr/>
        <p:nvPr/>
      </p:nvGrpSpPr>
      <p:grpSpPr>
        <a:xfrm>
          <a:off x="0" y="0"/>
          <a:ext cx="0" cy="0"/>
          <a:chOff x="0" y="0"/>
          <a:chExt cx="0" cy="0"/>
        </a:xfrm>
      </p:grpSpPr>
      <p:sp>
        <p:nvSpPr>
          <p:cNvPr id="2" name="Titel 1"/>
          <p:cNvSpPr>
            <a:spLocks noGrp="1"/>
          </p:cNvSpPr>
          <p:nvPr>
            <p:ph type="title"/>
          </p:nvPr>
        </p:nvSpPr>
        <p:spPr>
          <a:xfrm>
            <a:off x="587375" y="442800"/>
            <a:ext cx="5945740" cy="535531"/>
          </a:xfrm>
          <a:solidFill>
            <a:srgbClr val="84BD00"/>
          </a:solidFill>
        </p:spPr>
        <p:txBody>
          <a:bodyPr lIns="216000" rIns="216000">
            <a:spAutoFit/>
          </a:bodyPr>
          <a:lstStyle>
            <a:lvl1pPr>
              <a:defRPr sz="3200" b="1"/>
            </a:lvl1pPr>
          </a:lstStyle>
          <a:p>
            <a:r>
              <a:rPr lang="de-DE"/>
              <a:t>Titelmasterformat durch Klicken bearbeiten</a:t>
            </a:r>
            <a:endParaRPr lang="de-DE" dirty="0"/>
          </a:p>
        </p:txBody>
      </p:sp>
      <p:sp>
        <p:nvSpPr>
          <p:cNvPr id="4" name="Textplatzhalter 3"/>
          <p:cNvSpPr>
            <a:spLocks noGrp="1" noChangeAspect="1"/>
          </p:cNvSpPr>
          <p:nvPr>
            <p:ph type="body" sz="quarter" idx="10"/>
          </p:nvPr>
        </p:nvSpPr>
        <p:spPr/>
        <p:txBody>
          <a:bodyPr lIns="0"/>
          <a:lstStyle>
            <a:lvl2pPr>
              <a:spcBef>
                <a:spcPts val="1000"/>
              </a:spcBef>
              <a:defRPr/>
            </a:lvl2pPr>
            <a:lvl3pPr>
              <a:spcBef>
                <a:spcPts val="1000"/>
              </a:spcBef>
              <a:defRPr/>
            </a:lvl3pPr>
            <a:lvl4pPr>
              <a:spcBef>
                <a:spcPts val="1000"/>
              </a:spcBef>
              <a:defRPr/>
            </a:lvl4pPr>
            <a:lvl5pPr>
              <a:spcBef>
                <a:spcPts val="1000"/>
              </a:spcBef>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extLst/>
  </p:cSld>
  <p:clrMapOvr>
    <a:masterClrMapping/>
  </p:clrMapOvr>
  <p:extLst mod="1">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ARMER Text Aufzählungen 2-zeilig">
    <p:spTree>
      <p:nvGrpSpPr>
        <p:cNvPr id="1" name=""/>
        <p:cNvGrpSpPr/>
        <p:nvPr/>
      </p:nvGrpSpPr>
      <p:grpSpPr>
        <a:xfrm>
          <a:off x="0" y="0"/>
          <a:ext cx="0" cy="0"/>
          <a:chOff x="0" y="0"/>
          <a:chExt cx="0" cy="0"/>
        </a:xfrm>
      </p:grpSpPr>
      <p:sp>
        <p:nvSpPr>
          <p:cNvPr id="2" name="Titel 1"/>
          <p:cNvSpPr>
            <a:spLocks noGrp="1"/>
          </p:cNvSpPr>
          <p:nvPr>
            <p:ph type="title"/>
          </p:nvPr>
        </p:nvSpPr>
        <p:spPr>
          <a:xfrm>
            <a:off x="587375" y="442800"/>
            <a:ext cx="5945740" cy="535531"/>
          </a:xfrm>
          <a:solidFill>
            <a:srgbClr val="84BD00"/>
          </a:solidFill>
        </p:spPr>
        <p:txBody>
          <a:bodyPr lIns="216000" rIns="216000">
            <a:spAutoFit/>
          </a:bodyPr>
          <a:lstStyle>
            <a:lvl1pPr>
              <a:defRPr sz="3200" b="1"/>
            </a:lvl1pPr>
          </a:lstStyle>
          <a:p>
            <a:r>
              <a:rPr lang="de-DE"/>
              <a:t>Titelmasterformat durch Klicken bearbeiten</a:t>
            </a:r>
            <a:endParaRPr lang="de-DE" dirty="0"/>
          </a:p>
        </p:txBody>
      </p:sp>
      <p:sp>
        <p:nvSpPr>
          <p:cNvPr id="4" name="Textplatzhalter 3"/>
          <p:cNvSpPr>
            <a:spLocks noGrp="1" noChangeAspect="1"/>
          </p:cNvSpPr>
          <p:nvPr>
            <p:ph type="body" sz="quarter" idx="10"/>
          </p:nvPr>
        </p:nvSpPr>
        <p:spPr>
          <a:xfrm>
            <a:off x="587375" y="1981039"/>
            <a:ext cx="11017250" cy="4040350"/>
          </a:xfrm>
        </p:spPr>
        <p:txBody>
          <a:bodyPr lIns="0"/>
          <a:lstStyle>
            <a:lvl2pPr>
              <a:spcBef>
                <a:spcPts val="1000"/>
              </a:spcBef>
              <a:defRPr/>
            </a:lvl2pPr>
            <a:lvl3pPr>
              <a:spcBef>
                <a:spcPts val="1000"/>
              </a:spcBef>
              <a:defRPr/>
            </a:lvl3pPr>
            <a:lvl4pPr>
              <a:spcBef>
                <a:spcPts val="1000"/>
              </a:spcBef>
              <a:defRPr/>
            </a:lvl4pPr>
            <a:lvl5pPr>
              <a:spcBef>
                <a:spcPts val="1000"/>
              </a:spcBef>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6" name="Textplatzhalter 4"/>
          <p:cNvSpPr>
            <a:spLocks noGrp="1"/>
          </p:cNvSpPr>
          <p:nvPr>
            <p:ph type="body" sz="quarter" idx="14" hasCustomPrompt="1"/>
          </p:nvPr>
        </p:nvSpPr>
        <p:spPr>
          <a:xfrm>
            <a:off x="587375" y="1119600"/>
            <a:ext cx="5945740" cy="535531"/>
          </a:xfrm>
          <a:solidFill>
            <a:srgbClr val="85BD00"/>
          </a:solidFill>
        </p:spPr>
        <p:txBody>
          <a:bodyPr wrap="none" lIns="216000" rIns="216000">
            <a:spAutoFit/>
          </a:bodyPr>
          <a:lstStyle>
            <a:lvl1pPr marL="0" indent="0" fontAlgn="t">
              <a:lnSpc>
                <a:spcPct val="90000"/>
              </a:lnSpc>
              <a:buFont typeface="Arial" charset="0"/>
              <a:buNone/>
              <a:defRPr sz="3200" b="1">
                <a:solidFill>
                  <a:schemeClr val="tx1"/>
                </a:solidFill>
                <a:latin typeface="+mj-lt"/>
              </a:defRPr>
            </a:lvl1pPr>
          </a:lstStyle>
          <a:p>
            <a:pPr lvl="0"/>
            <a:r>
              <a:rPr lang="de-DE" dirty="0"/>
              <a:t>Mastertitelformat bearbeiten</a:t>
            </a:r>
          </a:p>
        </p:txBody>
      </p:sp>
    </p:spTree>
    <p:extLst>
      <p:ext uri="{BB962C8B-B14F-4D97-AF65-F5344CB8AC3E}">
        <p14:creationId xmlns:p14="http://schemas.microsoft.com/office/powerpoint/2010/main" val="426429396"/>
      </p:ext>
    </p:extLst>
  </p:cSld>
  <p:clrMapOvr>
    <a:masterClrMapping/>
  </p:clrMapOvr>
  <p:extLst mod="1">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ARMER Text Sub Aufzählungen 1-zeilig">
    <p:spTree>
      <p:nvGrpSpPr>
        <p:cNvPr id="1" name=""/>
        <p:cNvGrpSpPr/>
        <p:nvPr/>
      </p:nvGrpSpPr>
      <p:grpSpPr>
        <a:xfrm>
          <a:off x="0" y="0"/>
          <a:ext cx="0" cy="0"/>
          <a:chOff x="0" y="0"/>
          <a:chExt cx="0" cy="0"/>
        </a:xfrm>
      </p:grpSpPr>
      <p:sp>
        <p:nvSpPr>
          <p:cNvPr id="2" name="Titel 1"/>
          <p:cNvSpPr>
            <a:spLocks noGrp="1"/>
          </p:cNvSpPr>
          <p:nvPr>
            <p:ph type="title"/>
          </p:nvPr>
        </p:nvSpPr>
        <p:spPr>
          <a:xfrm>
            <a:off x="587375" y="442800"/>
            <a:ext cx="5945740" cy="535531"/>
          </a:xfrm>
          <a:solidFill>
            <a:srgbClr val="84BD00"/>
          </a:solidFill>
        </p:spPr>
        <p:txBody>
          <a:bodyPr lIns="216000" rIns="216000">
            <a:spAutoFit/>
          </a:bodyPr>
          <a:lstStyle>
            <a:lvl1pPr>
              <a:defRPr sz="3200" b="1"/>
            </a:lvl1pPr>
          </a:lstStyle>
          <a:p>
            <a:r>
              <a:rPr lang="de-DE"/>
              <a:t>Titelmasterformat durch Klicken bearbeiten</a:t>
            </a:r>
            <a:endParaRPr lang="de-DE" dirty="0"/>
          </a:p>
        </p:txBody>
      </p:sp>
      <p:sp>
        <p:nvSpPr>
          <p:cNvPr id="4" name="Textplatzhalter 3"/>
          <p:cNvSpPr>
            <a:spLocks noGrp="1" noChangeAspect="1"/>
          </p:cNvSpPr>
          <p:nvPr>
            <p:ph type="body" sz="quarter" idx="10"/>
          </p:nvPr>
        </p:nvSpPr>
        <p:spPr>
          <a:xfrm>
            <a:off x="587375" y="1799771"/>
            <a:ext cx="11017250" cy="4221618"/>
          </a:xfrm>
        </p:spPr>
        <p:txBody>
          <a:bodyPr lIns="0"/>
          <a:lstStyle>
            <a:lvl2pPr>
              <a:spcBef>
                <a:spcPts val="1000"/>
              </a:spcBef>
              <a:defRPr/>
            </a:lvl2pPr>
            <a:lvl3pPr>
              <a:spcBef>
                <a:spcPts val="1000"/>
              </a:spcBef>
              <a:defRPr/>
            </a:lvl3pPr>
            <a:lvl4pPr>
              <a:spcBef>
                <a:spcPts val="1000"/>
              </a:spcBef>
              <a:defRPr/>
            </a:lvl4pPr>
            <a:lvl5pPr>
              <a:spcBef>
                <a:spcPts val="1000"/>
              </a:spcBef>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7" name="Textplatzhalter 7"/>
          <p:cNvSpPr>
            <a:spLocks noGrp="1"/>
          </p:cNvSpPr>
          <p:nvPr>
            <p:ph type="body" sz="quarter" idx="12"/>
          </p:nvPr>
        </p:nvSpPr>
        <p:spPr>
          <a:xfrm>
            <a:off x="587375" y="1035051"/>
            <a:ext cx="11017250" cy="269874"/>
          </a:xfrm>
        </p:spPr>
        <p:txBody>
          <a:bodyPr lIns="0">
            <a:noAutofit/>
          </a:bodyPr>
          <a:lstStyle>
            <a:lvl1pPr marL="0" indent="0">
              <a:buNone/>
              <a:defRPr sz="2200" b="1">
                <a:solidFill>
                  <a:srgbClr val="85BD00"/>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de-DE"/>
              <a:t>Textmasterformat bearbeiten</a:t>
            </a:r>
          </a:p>
        </p:txBody>
      </p:sp>
    </p:spTree>
    <p:extLst/>
  </p:cSld>
  <p:clrMapOvr>
    <a:masterClrMapping/>
  </p:clrMapOvr>
  <p:extLst mod="1">
    <p:ext uri="{DCECCB84-F9BA-43D5-87BE-67443E8EF086}">
      <p15:sldGuideLst xmlns:p15="http://schemas.microsoft.com/office/powerpoint/2012/main"/>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BARMER Text Aufzählungen 2-zeilig">
    <p:spTree>
      <p:nvGrpSpPr>
        <p:cNvPr id="1" name=""/>
        <p:cNvGrpSpPr/>
        <p:nvPr/>
      </p:nvGrpSpPr>
      <p:grpSpPr>
        <a:xfrm>
          <a:off x="0" y="0"/>
          <a:ext cx="0" cy="0"/>
          <a:chOff x="0" y="0"/>
          <a:chExt cx="0" cy="0"/>
        </a:xfrm>
      </p:grpSpPr>
      <p:sp>
        <p:nvSpPr>
          <p:cNvPr id="4" name="Textplatzhalter 3"/>
          <p:cNvSpPr>
            <a:spLocks noGrp="1" noChangeAspect="1"/>
          </p:cNvSpPr>
          <p:nvPr>
            <p:ph type="body" sz="quarter" idx="10"/>
          </p:nvPr>
        </p:nvSpPr>
        <p:spPr>
          <a:xfrm>
            <a:off x="587375" y="2427885"/>
            <a:ext cx="11017250" cy="3593504"/>
          </a:xfrm>
        </p:spPr>
        <p:txBody>
          <a:bodyPr lIns="0"/>
          <a:lstStyle>
            <a:lvl2pPr>
              <a:spcBef>
                <a:spcPts val="1000"/>
              </a:spcBef>
              <a:defRPr/>
            </a:lvl2pPr>
            <a:lvl3pPr>
              <a:spcBef>
                <a:spcPts val="1000"/>
              </a:spcBef>
              <a:defRPr/>
            </a:lvl3pPr>
            <a:lvl4pPr>
              <a:spcBef>
                <a:spcPts val="1000"/>
              </a:spcBef>
              <a:defRPr/>
            </a:lvl4pPr>
            <a:lvl5pPr>
              <a:spcBef>
                <a:spcPts val="1000"/>
              </a:spcBef>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5" name="Titel 1"/>
          <p:cNvSpPr>
            <a:spLocks noGrp="1"/>
          </p:cNvSpPr>
          <p:nvPr>
            <p:ph type="title"/>
          </p:nvPr>
        </p:nvSpPr>
        <p:spPr>
          <a:xfrm>
            <a:off x="587375" y="442800"/>
            <a:ext cx="5945740" cy="535531"/>
          </a:xfrm>
          <a:solidFill>
            <a:srgbClr val="84BD00"/>
          </a:solidFill>
        </p:spPr>
        <p:txBody>
          <a:bodyPr vert="horz" wrap="none" lIns="216000" tIns="45720" rIns="216000" bIns="45720" rtlCol="0" anchor="t">
            <a:spAutoFit/>
          </a:bodyPr>
          <a:lstStyle>
            <a:lvl1pPr>
              <a:defRPr lang="de-DE" dirty="0"/>
            </a:lvl1pPr>
          </a:lstStyle>
          <a:p>
            <a:pPr lvl="0"/>
            <a:r>
              <a:rPr lang="de-DE"/>
              <a:t>Titelmasterformat durch Klicken bearbeiten</a:t>
            </a:r>
            <a:endParaRPr lang="de-DE" dirty="0"/>
          </a:p>
        </p:txBody>
      </p:sp>
      <p:sp>
        <p:nvSpPr>
          <p:cNvPr id="8" name="Textplatzhalter 7"/>
          <p:cNvSpPr>
            <a:spLocks noGrp="1"/>
          </p:cNvSpPr>
          <p:nvPr>
            <p:ph type="body" sz="quarter" idx="12"/>
          </p:nvPr>
        </p:nvSpPr>
        <p:spPr>
          <a:xfrm>
            <a:off x="587375" y="1717664"/>
            <a:ext cx="11017250" cy="710223"/>
          </a:xfrm>
        </p:spPr>
        <p:txBody>
          <a:bodyPr lIns="0">
            <a:noAutofit/>
          </a:bodyPr>
          <a:lstStyle>
            <a:lvl1pPr marL="0" indent="0">
              <a:buNone/>
              <a:defRPr sz="2200" b="1">
                <a:solidFill>
                  <a:srgbClr val="85BD00"/>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de-DE"/>
              <a:t>Textmasterformat bearbeiten</a:t>
            </a:r>
          </a:p>
        </p:txBody>
      </p:sp>
      <p:sp>
        <p:nvSpPr>
          <p:cNvPr id="9" name="Textplatzhalter 4"/>
          <p:cNvSpPr>
            <a:spLocks noGrp="1"/>
          </p:cNvSpPr>
          <p:nvPr>
            <p:ph type="body" sz="quarter" idx="14" hasCustomPrompt="1"/>
          </p:nvPr>
        </p:nvSpPr>
        <p:spPr>
          <a:xfrm>
            <a:off x="587375" y="1119600"/>
            <a:ext cx="5945740" cy="535531"/>
          </a:xfrm>
          <a:solidFill>
            <a:srgbClr val="85BD00"/>
          </a:solidFill>
        </p:spPr>
        <p:txBody>
          <a:bodyPr wrap="none" lIns="216000" rIns="216000">
            <a:spAutoFit/>
          </a:bodyPr>
          <a:lstStyle>
            <a:lvl1pPr marL="0" indent="0" fontAlgn="t">
              <a:lnSpc>
                <a:spcPct val="90000"/>
              </a:lnSpc>
              <a:buFont typeface="Arial" charset="0"/>
              <a:buNone/>
              <a:defRPr sz="3200" b="1">
                <a:solidFill>
                  <a:schemeClr val="tx1"/>
                </a:solidFill>
                <a:latin typeface="+mj-lt"/>
              </a:defRPr>
            </a:lvl1pPr>
          </a:lstStyle>
          <a:p>
            <a:pPr lvl="0"/>
            <a:r>
              <a:rPr lang="de-DE" dirty="0"/>
              <a:t>Mastertitelformat bearbeiten</a:t>
            </a:r>
          </a:p>
        </p:txBody>
      </p:sp>
    </p:spTree>
    <p:extLst/>
  </p:cSld>
  <p:clrMapOvr>
    <a:masterClrMapping/>
  </p:clrMapOvr>
  <p:extLst mod="1">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ARMER gr. Bild 1-zeilig">
    <p:spTree>
      <p:nvGrpSpPr>
        <p:cNvPr id="1" name=""/>
        <p:cNvGrpSpPr/>
        <p:nvPr/>
      </p:nvGrpSpPr>
      <p:grpSpPr>
        <a:xfrm>
          <a:off x="0" y="0"/>
          <a:ext cx="0" cy="0"/>
          <a:chOff x="0" y="0"/>
          <a:chExt cx="0" cy="0"/>
        </a:xfrm>
      </p:grpSpPr>
      <p:sp>
        <p:nvSpPr>
          <p:cNvPr id="2" name="Titel 1"/>
          <p:cNvSpPr>
            <a:spLocks noGrp="1"/>
          </p:cNvSpPr>
          <p:nvPr>
            <p:ph type="title"/>
          </p:nvPr>
        </p:nvSpPr>
        <p:spPr>
          <a:xfrm>
            <a:off x="587375" y="442800"/>
            <a:ext cx="5945740" cy="535531"/>
          </a:xfrm>
          <a:solidFill>
            <a:srgbClr val="84BD00"/>
          </a:solidFill>
        </p:spPr>
        <p:txBody>
          <a:bodyPr lIns="216000" rIns="216000">
            <a:spAutoFit/>
          </a:bodyPr>
          <a:lstStyle>
            <a:lvl1pPr>
              <a:defRPr sz="3200" b="1"/>
            </a:lvl1pPr>
          </a:lstStyle>
          <a:p>
            <a:r>
              <a:rPr lang="de-DE"/>
              <a:t>Titelmasterformat durch Klicken bearbeiten</a:t>
            </a:r>
            <a:endParaRPr lang="de-DE" dirty="0"/>
          </a:p>
        </p:txBody>
      </p:sp>
      <p:sp>
        <p:nvSpPr>
          <p:cNvPr id="5" name="Bildplatzhalter 4"/>
          <p:cNvSpPr>
            <a:spLocks noGrp="1" noChangeAspect="1"/>
          </p:cNvSpPr>
          <p:nvPr>
            <p:ph type="pic" sz="quarter" idx="10"/>
          </p:nvPr>
        </p:nvSpPr>
        <p:spPr/>
        <p:txBody>
          <a:bodyPr/>
          <a:lstStyle/>
          <a:p>
            <a:r>
              <a:rPr lang="de-DE"/>
              <a:t>Bild durch Klicken auf Symbol hinzufügen</a:t>
            </a:r>
          </a:p>
        </p:txBody>
      </p:sp>
    </p:spTree>
    <p:extLst>
      <p:ext uri="{BB962C8B-B14F-4D97-AF65-F5344CB8AC3E}">
        <p14:creationId xmlns:p14="http://schemas.microsoft.com/office/powerpoint/2010/main" val="2093256953"/>
      </p:ext>
    </p:extLst>
  </p:cSld>
  <p:clrMapOvr>
    <a:masterClrMapping/>
  </p:clrMapOvr>
  <p:extLst mod="1">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ARMER gr. Bild Sub 1-zeilig">
    <p:spTree>
      <p:nvGrpSpPr>
        <p:cNvPr id="1" name=""/>
        <p:cNvGrpSpPr/>
        <p:nvPr/>
      </p:nvGrpSpPr>
      <p:grpSpPr>
        <a:xfrm>
          <a:off x="0" y="0"/>
          <a:ext cx="0" cy="0"/>
          <a:chOff x="0" y="0"/>
          <a:chExt cx="0" cy="0"/>
        </a:xfrm>
      </p:grpSpPr>
      <p:sp>
        <p:nvSpPr>
          <p:cNvPr id="2" name="Titel 1"/>
          <p:cNvSpPr>
            <a:spLocks noGrp="1"/>
          </p:cNvSpPr>
          <p:nvPr>
            <p:ph type="title"/>
          </p:nvPr>
        </p:nvSpPr>
        <p:spPr>
          <a:xfrm>
            <a:off x="587375" y="442800"/>
            <a:ext cx="5945740" cy="535531"/>
          </a:xfrm>
          <a:solidFill>
            <a:srgbClr val="84BD00"/>
          </a:solidFill>
        </p:spPr>
        <p:txBody>
          <a:bodyPr lIns="216000" rIns="216000">
            <a:spAutoFit/>
          </a:bodyPr>
          <a:lstStyle>
            <a:lvl1pPr>
              <a:defRPr sz="3200" b="1"/>
            </a:lvl1pPr>
          </a:lstStyle>
          <a:p>
            <a:r>
              <a:rPr lang="de-DE"/>
              <a:t>Titelmasterformat durch Klicken bearbeiten</a:t>
            </a:r>
            <a:endParaRPr lang="de-DE" dirty="0"/>
          </a:p>
        </p:txBody>
      </p:sp>
      <p:sp>
        <p:nvSpPr>
          <p:cNvPr id="5" name="Bildplatzhalter 4"/>
          <p:cNvSpPr>
            <a:spLocks noGrp="1" noChangeAspect="1"/>
          </p:cNvSpPr>
          <p:nvPr>
            <p:ph type="pic" sz="quarter" idx="10"/>
          </p:nvPr>
        </p:nvSpPr>
        <p:spPr>
          <a:xfrm>
            <a:off x="587375" y="1799770"/>
            <a:ext cx="11017250" cy="4221617"/>
          </a:xfrm>
        </p:spPr>
        <p:txBody>
          <a:bodyPr/>
          <a:lstStyle/>
          <a:p>
            <a:r>
              <a:rPr lang="de-DE"/>
              <a:t>Bild durch Klicken auf Symbol hinzufügen</a:t>
            </a:r>
          </a:p>
        </p:txBody>
      </p:sp>
      <p:sp>
        <p:nvSpPr>
          <p:cNvPr id="4" name="Textplatzhalter 7"/>
          <p:cNvSpPr>
            <a:spLocks noGrp="1"/>
          </p:cNvSpPr>
          <p:nvPr>
            <p:ph type="body" sz="quarter" idx="11"/>
          </p:nvPr>
        </p:nvSpPr>
        <p:spPr>
          <a:xfrm>
            <a:off x="587375" y="1035051"/>
            <a:ext cx="11017250" cy="269874"/>
          </a:xfrm>
        </p:spPr>
        <p:txBody>
          <a:bodyPr lIns="0">
            <a:noAutofit/>
          </a:bodyPr>
          <a:lstStyle>
            <a:lvl1pPr marL="0" indent="0">
              <a:buNone/>
              <a:defRPr sz="2200" b="1">
                <a:solidFill>
                  <a:srgbClr val="85BD00"/>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de-DE"/>
              <a:t>Textmasterformat bearbeiten</a:t>
            </a:r>
          </a:p>
        </p:txBody>
      </p:sp>
    </p:spTree>
    <p:extLst>
      <p:ext uri="{BB962C8B-B14F-4D97-AF65-F5344CB8AC3E}">
        <p14:creationId xmlns:p14="http://schemas.microsoft.com/office/powerpoint/2010/main" val="1381105755"/>
      </p:ext>
    </p:extLst>
  </p:cSld>
  <p:clrMapOvr>
    <a:masterClrMapping/>
  </p:clrMapOvr>
  <p:extLst mod="1">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ARMER Text Bild 1-zeilig">
    <p:spTree>
      <p:nvGrpSpPr>
        <p:cNvPr id="1" name=""/>
        <p:cNvGrpSpPr/>
        <p:nvPr/>
      </p:nvGrpSpPr>
      <p:grpSpPr>
        <a:xfrm>
          <a:off x="0" y="0"/>
          <a:ext cx="0" cy="0"/>
          <a:chOff x="0" y="0"/>
          <a:chExt cx="0" cy="0"/>
        </a:xfrm>
      </p:grpSpPr>
      <p:sp>
        <p:nvSpPr>
          <p:cNvPr id="2" name="Titel 1"/>
          <p:cNvSpPr>
            <a:spLocks noGrp="1"/>
          </p:cNvSpPr>
          <p:nvPr>
            <p:ph type="title"/>
          </p:nvPr>
        </p:nvSpPr>
        <p:spPr>
          <a:xfrm>
            <a:off x="587375" y="442800"/>
            <a:ext cx="5945740" cy="535531"/>
          </a:xfrm>
          <a:solidFill>
            <a:srgbClr val="84BD00"/>
          </a:solidFill>
        </p:spPr>
        <p:txBody>
          <a:bodyPr lIns="216000" rIns="216000">
            <a:spAutoFit/>
          </a:bodyPr>
          <a:lstStyle>
            <a:lvl1pPr>
              <a:defRPr sz="3200" b="1"/>
            </a:lvl1pPr>
          </a:lstStyle>
          <a:p>
            <a:r>
              <a:rPr lang="de-DE"/>
              <a:t>Titelmasterformat durch Klicken bearbeiten</a:t>
            </a:r>
            <a:endParaRPr lang="de-DE" dirty="0"/>
          </a:p>
        </p:txBody>
      </p:sp>
      <p:sp>
        <p:nvSpPr>
          <p:cNvPr id="5" name="Bildplatzhalter 4"/>
          <p:cNvSpPr>
            <a:spLocks noGrp="1" noChangeAspect="1"/>
          </p:cNvSpPr>
          <p:nvPr>
            <p:ph type="pic" sz="quarter" idx="10"/>
          </p:nvPr>
        </p:nvSpPr>
        <p:spPr>
          <a:xfrm>
            <a:off x="587375" y="1304925"/>
            <a:ext cx="4971597" cy="4716463"/>
          </a:xfrm>
        </p:spPr>
        <p:txBody>
          <a:bodyPr/>
          <a:lstStyle/>
          <a:p>
            <a:r>
              <a:rPr lang="de-DE"/>
              <a:t>Bild durch Klicken auf Symbol hinzufügen</a:t>
            </a:r>
          </a:p>
        </p:txBody>
      </p:sp>
      <p:sp>
        <p:nvSpPr>
          <p:cNvPr id="6" name="Textplatzhalter 7"/>
          <p:cNvSpPr>
            <a:spLocks noGrp="1" noChangeAspect="1"/>
          </p:cNvSpPr>
          <p:nvPr>
            <p:ph type="body" sz="quarter" idx="12"/>
          </p:nvPr>
        </p:nvSpPr>
        <p:spPr>
          <a:xfrm>
            <a:off x="6110515" y="1304925"/>
            <a:ext cx="5494110" cy="4716462"/>
          </a:xfrm>
        </p:spPr>
        <p:txBody>
          <a:bodyPr lIns="0">
            <a:noAutofit/>
          </a:bodyPr>
          <a:lstStyle>
            <a:lvl1pPr marL="0" indent="0">
              <a:buNone/>
              <a:defRPr sz="1800" b="0"/>
            </a:lvl1pPr>
            <a:lvl2pPr marL="457200" indent="0">
              <a:buNone/>
              <a:defRPr/>
            </a:lvl2pPr>
            <a:lvl3pPr marL="914400" indent="0">
              <a:buNone/>
              <a:defRPr/>
            </a:lvl3pPr>
            <a:lvl4pPr marL="1371600" indent="0">
              <a:buNone/>
              <a:defRPr/>
            </a:lvl4pPr>
            <a:lvl5pPr marL="1828800" indent="0">
              <a:buNone/>
              <a:defRPr/>
            </a:lvl5pPr>
          </a:lstStyle>
          <a:p>
            <a:pPr lvl="0"/>
            <a:r>
              <a:rPr lang="de-DE"/>
              <a:t>Textmasterformat bearbeiten</a:t>
            </a:r>
          </a:p>
        </p:txBody>
      </p:sp>
    </p:spTree>
    <p:extLst/>
  </p:cSld>
  <p:clrMapOvr>
    <a:masterClrMapping/>
  </p:clrMapOvr>
  <p:extLst mod="1">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ARMER Text Sub Bild 1-zeilig">
    <p:spTree>
      <p:nvGrpSpPr>
        <p:cNvPr id="1" name=""/>
        <p:cNvGrpSpPr/>
        <p:nvPr/>
      </p:nvGrpSpPr>
      <p:grpSpPr>
        <a:xfrm>
          <a:off x="0" y="0"/>
          <a:ext cx="0" cy="0"/>
          <a:chOff x="0" y="0"/>
          <a:chExt cx="0" cy="0"/>
        </a:xfrm>
      </p:grpSpPr>
      <p:sp>
        <p:nvSpPr>
          <p:cNvPr id="2" name="Titel 1"/>
          <p:cNvSpPr>
            <a:spLocks noGrp="1"/>
          </p:cNvSpPr>
          <p:nvPr>
            <p:ph type="title"/>
          </p:nvPr>
        </p:nvSpPr>
        <p:spPr>
          <a:xfrm>
            <a:off x="587375" y="442800"/>
            <a:ext cx="5945740" cy="535531"/>
          </a:xfrm>
          <a:solidFill>
            <a:srgbClr val="84BD00"/>
          </a:solidFill>
        </p:spPr>
        <p:txBody>
          <a:bodyPr lIns="216000" rIns="216000">
            <a:spAutoFit/>
          </a:bodyPr>
          <a:lstStyle>
            <a:lvl1pPr>
              <a:defRPr sz="3200" b="1"/>
            </a:lvl1pPr>
          </a:lstStyle>
          <a:p>
            <a:r>
              <a:rPr lang="de-DE"/>
              <a:t>Titelmasterformat durch Klicken bearbeiten</a:t>
            </a:r>
            <a:endParaRPr lang="de-DE" dirty="0"/>
          </a:p>
        </p:txBody>
      </p:sp>
      <p:sp>
        <p:nvSpPr>
          <p:cNvPr id="4" name="Textplatzhalter 7"/>
          <p:cNvSpPr>
            <a:spLocks noGrp="1"/>
          </p:cNvSpPr>
          <p:nvPr>
            <p:ph type="body" sz="quarter" idx="11"/>
          </p:nvPr>
        </p:nvSpPr>
        <p:spPr>
          <a:xfrm>
            <a:off x="587375" y="1035051"/>
            <a:ext cx="11017250" cy="269874"/>
          </a:xfrm>
        </p:spPr>
        <p:txBody>
          <a:bodyPr lIns="0">
            <a:noAutofit/>
          </a:bodyPr>
          <a:lstStyle>
            <a:lvl1pPr marL="0" indent="0">
              <a:buNone/>
              <a:defRPr sz="2200" b="1">
                <a:solidFill>
                  <a:srgbClr val="85BD00"/>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de-DE"/>
              <a:t>Textmasterformat bearbeiten</a:t>
            </a:r>
          </a:p>
        </p:txBody>
      </p:sp>
      <p:sp>
        <p:nvSpPr>
          <p:cNvPr id="9" name="Bildplatzhalter 4"/>
          <p:cNvSpPr>
            <a:spLocks noGrp="1" noChangeAspect="1"/>
          </p:cNvSpPr>
          <p:nvPr>
            <p:ph type="pic" sz="quarter" idx="13"/>
          </p:nvPr>
        </p:nvSpPr>
        <p:spPr>
          <a:xfrm>
            <a:off x="587375" y="1895803"/>
            <a:ext cx="4971597" cy="4125585"/>
          </a:xfrm>
        </p:spPr>
        <p:txBody>
          <a:bodyPr/>
          <a:lstStyle/>
          <a:p>
            <a:r>
              <a:rPr lang="de-DE"/>
              <a:t>Bild durch Klicken auf Symbol hinzufügen</a:t>
            </a:r>
          </a:p>
        </p:txBody>
      </p:sp>
      <p:sp>
        <p:nvSpPr>
          <p:cNvPr id="10" name="Textplatzhalter 7"/>
          <p:cNvSpPr>
            <a:spLocks noGrp="1" noChangeAspect="1"/>
          </p:cNvSpPr>
          <p:nvPr>
            <p:ph type="body" sz="quarter" idx="14"/>
          </p:nvPr>
        </p:nvSpPr>
        <p:spPr>
          <a:xfrm>
            <a:off x="6110515" y="1895803"/>
            <a:ext cx="5494110" cy="4125584"/>
          </a:xfrm>
        </p:spPr>
        <p:txBody>
          <a:bodyPr lIns="0">
            <a:noAutofit/>
          </a:bodyPr>
          <a:lstStyle>
            <a:lvl1pPr marL="0" indent="0">
              <a:buNone/>
              <a:defRPr sz="1800" b="0"/>
            </a:lvl1pPr>
            <a:lvl2pPr marL="457200" indent="0">
              <a:buNone/>
              <a:defRPr/>
            </a:lvl2pPr>
            <a:lvl3pPr marL="914400" indent="0">
              <a:buNone/>
              <a:defRPr/>
            </a:lvl3pPr>
            <a:lvl4pPr marL="1371600" indent="0">
              <a:buNone/>
              <a:defRPr/>
            </a:lvl4pPr>
            <a:lvl5pPr marL="1828800" indent="0">
              <a:buNone/>
              <a:defRPr/>
            </a:lvl5pPr>
          </a:lstStyle>
          <a:p>
            <a:pPr lvl="0"/>
            <a:r>
              <a:rPr lang="de-DE"/>
              <a:t>Textmasterformat bearbeiten</a:t>
            </a:r>
          </a:p>
        </p:txBody>
      </p:sp>
    </p:spTree>
    <p:extLst>
      <p:ext uri="{BB962C8B-B14F-4D97-AF65-F5344CB8AC3E}">
        <p14:creationId xmlns:p14="http://schemas.microsoft.com/office/powerpoint/2010/main" val="1786069548"/>
      </p:ext>
    </p:extLst>
  </p:cSld>
  <p:clrMapOvr>
    <a:masterClrMapping/>
  </p:clrMapOvr>
  <p:extLst mod="1">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BARMER Text Icon 1-zeilig">
    <p:spTree>
      <p:nvGrpSpPr>
        <p:cNvPr id="1" name=""/>
        <p:cNvGrpSpPr/>
        <p:nvPr/>
      </p:nvGrpSpPr>
      <p:grpSpPr>
        <a:xfrm>
          <a:off x="0" y="0"/>
          <a:ext cx="0" cy="0"/>
          <a:chOff x="0" y="0"/>
          <a:chExt cx="0" cy="0"/>
        </a:xfrm>
      </p:grpSpPr>
      <p:sp>
        <p:nvSpPr>
          <p:cNvPr id="2" name="Titel 1"/>
          <p:cNvSpPr>
            <a:spLocks noGrp="1"/>
          </p:cNvSpPr>
          <p:nvPr>
            <p:ph type="title"/>
          </p:nvPr>
        </p:nvSpPr>
        <p:spPr>
          <a:xfrm>
            <a:off x="587375" y="442800"/>
            <a:ext cx="5945740" cy="535531"/>
          </a:xfrm>
          <a:solidFill>
            <a:srgbClr val="84BD00"/>
          </a:solidFill>
        </p:spPr>
        <p:txBody>
          <a:bodyPr lIns="216000" rIns="216000">
            <a:spAutoFit/>
          </a:bodyPr>
          <a:lstStyle>
            <a:lvl1pPr>
              <a:defRPr sz="3200" b="1"/>
            </a:lvl1pPr>
          </a:lstStyle>
          <a:p>
            <a:r>
              <a:rPr lang="de-DE"/>
              <a:t>Titelmasterformat durch Klicken bearbeiten</a:t>
            </a:r>
            <a:endParaRPr lang="de-DE" dirty="0"/>
          </a:p>
        </p:txBody>
      </p:sp>
      <p:sp>
        <p:nvSpPr>
          <p:cNvPr id="5" name="Bildplatzhalter 4"/>
          <p:cNvSpPr>
            <a:spLocks noGrp="1" noChangeAspect="1"/>
          </p:cNvSpPr>
          <p:nvPr>
            <p:ph type="pic" sz="quarter" idx="10"/>
          </p:nvPr>
        </p:nvSpPr>
        <p:spPr>
          <a:xfrm>
            <a:off x="6633028" y="1304925"/>
            <a:ext cx="4971597" cy="4716463"/>
          </a:xfrm>
        </p:spPr>
        <p:txBody>
          <a:bodyPr/>
          <a:lstStyle/>
          <a:p>
            <a:r>
              <a:rPr lang="de-DE"/>
              <a:t>Bild durch Klicken auf Symbol hinzufügen</a:t>
            </a:r>
          </a:p>
        </p:txBody>
      </p:sp>
      <p:sp>
        <p:nvSpPr>
          <p:cNvPr id="6" name="Textplatzhalter 7"/>
          <p:cNvSpPr>
            <a:spLocks noGrp="1" noChangeAspect="1"/>
          </p:cNvSpPr>
          <p:nvPr>
            <p:ph type="body" sz="quarter" idx="12"/>
          </p:nvPr>
        </p:nvSpPr>
        <p:spPr>
          <a:xfrm>
            <a:off x="587375" y="1304925"/>
            <a:ext cx="5494110" cy="4716462"/>
          </a:xfrm>
        </p:spPr>
        <p:txBody>
          <a:bodyPr lIns="0">
            <a:noAutofit/>
          </a:bodyPr>
          <a:lstStyle>
            <a:lvl1pPr marL="0" indent="0">
              <a:buNone/>
              <a:defRPr sz="1800" b="0"/>
            </a:lvl1pPr>
            <a:lvl2pPr marL="457200" indent="0">
              <a:buNone/>
              <a:defRPr/>
            </a:lvl2pPr>
            <a:lvl3pPr marL="914400" indent="0">
              <a:buNone/>
              <a:defRPr/>
            </a:lvl3pPr>
            <a:lvl4pPr marL="1371600" indent="0">
              <a:buNone/>
              <a:defRPr/>
            </a:lvl4pPr>
            <a:lvl5pPr marL="1828800" indent="0">
              <a:buNone/>
              <a:defRPr/>
            </a:lvl5pPr>
          </a:lstStyle>
          <a:p>
            <a:pPr lvl="0"/>
            <a:r>
              <a:rPr lang="de-DE"/>
              <a:t>Textmasterformat bearbeiten</a:t>
            </a:r>
          </a:p>
        </p:txBody>
      </p:sp>
    </p:spTree>
    <p:extLst/>
  </p:cSld>
  <p:clrMapOvr>
    <a:masterClrMapping/>
  </p:clrMapOvr>
  <p:extLst mod="1">
    <p:ext uri="{DCECCB84-F9BA-43D5-87BE-67443E8EF086}">
      <p15:sldGuideLst xmlns:p15="http://schemas.microsoft.com/office/powerpoint/2012/main"/>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BARMER Text Sub Icon 1-zeilig">
    <p:spTree>
      <p:nvGrpSpPr>
        <p:cNvPr id="1" name=""/>
        <p:cNvGrpSpPr/>
        <p:nvPr/>
      </p:nvGrpSpPr>
      <p:grpSpPr>
        <a:xfrm>
          <a:off x="0" y="0"/>
          <a:ext cx="0" cy="0"/>
          <a:chOff x="0" y="0"/>
          <a:chExt cx="0" cy="0"/>
        </a:xfrm>
      </p:grpSpPr>
      <p:sp>
        <p:nvSpPr>
          <p:cNvPr id="2" name="Titel 1"/>
          <p:cNvSpPr>
            <a:spLocks noGrp="1"/>
          </p:cNvSpPr>
          <p:nvPr>
            <p:ph type="title"/>
          </p:nvPr>
        </p:nvSpPr>
        <p:spPr>
          <a:xfrm>
            <a:off x="587375" y="442800"/>
            <a:ext cx="5945740" cy="535531"/>
          </a:xfrm>
          <a:solidFill>
            <a:srgbClr val="84BD00"/>
          </a:solidFill>
        </p:spPr>
        <p:txBody>
          <a:bodyPr lIns="216000" rIns="216000">
            <a:spAutoFit/>
          </a:bodyPr>
          <a:lstStyle>
            <a:lvl1pPr>
              <a:defRPr sz="3200" b="1"/>
            </a:lvl1pPr>
          </a:lstStyle>
          <a:p>
            <a:r>
              <a:rPr lang="de-DE"/>
              <a:t>Titelmasterformat durch Klicken bearbeiten</a:t>
            </a:r>
            <a:endParaRPr lang="de-DE" dirty="0"/>
          </a:p>
        </p:txBody>
      </p:sp>
      <p:sp>
        <p:nvSpPr>
          <p:cNvPr id="4" name="Textplatzhalter 7"/>
          <p:cNvSpPr>
            <a:spLocks noGrp="1"/>
          </p:cNvSpPr>
          <p:nvPr>
            <p:ph type="body" sz="quarter" idx="11"/>
          </p:nvPr>
        </p:nvSpPr>
        <p:spPr>
          <a:xfrm>
            <a:off x="587375" y="1035051"/>
            <a:ext cx="11017250" cy="269874"/>
          </a:xfrm>
        </p:spPr>
        <p:txBody>
          <a:bodyPr lIns="0">
            <a:noAutofit/>
          </a:bodyPr>
          <a:lstStyle>
            <a:lvl1pPr marL="0" indent="0">
              <a:buNone/>
              <a:defRPr sz="2200" b="1">
                <a:solidFill>
                  <a:srgbClr val="85BD00"/>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de-DE"/>
              <a:t>Textmasterformat bearbeiten</a:t>
            </a:r>
          </a:p>
        </p:txBody>
      </p:sp>
      <p:sp>
        <p:nvSpPr>
          <p:cNvPr id="9" name="Bildplatzhalter 4"/>
          <p:cNvSpPr>
            <a:spLocks noGrp="1" noChangeAspect="1"/>
          </p:cNvSpPr>
          <p:nvPr>
            <p:ph type="pic" sz="quarter" idx="13"/>
          </p:nvPr>
        </p:nvSpPr>
        <p:spPr>
          <a:xfrm>
            <a:off x="6633028" y="1895803"/>
            <a:ext cx="4971597" cy="4125585"/>
          </a:xfrm>
        </p:spPr>
        <p:txBody>
          <a:bodyPr/>
          <a:lstStyle/>
          <a:p>
            <a:r>
              <a:rPr lang="de-DE"/>
              <a:t>Bild durch Klicken auf Symbol hinzufügen</a:t>
            </a:r>
          </a:p>
        </p:txBody>
      </p:sp>
      <p:sp>
        <p:nvSpPr>
          <p:cNvPr id="10" name="Textplatzhalter 7"/>
          <p:cNvSpPr>
            <a:spLocks noGrp="1" noChangeAspect="1"/>
          </p:cNvSpPr>
          <p:nvPr>
            <p:ph type="body" sz="quarter" idx="14"/>
          </p:nvPr>
        </p:nvSpPr>
        <p:spPr>
          <a:xfrm>
            <a:off x="601890" y="1895803"/>
            <a:ext cx="5494110" cy="4125584"/>
          </a:xfrm>
        </p:spPr>
        <p:txBody>
          <a:bodyPr lIns="0">
            <a:noAutofit/>
          </a:bodyPr>
          <a:lstStyle>
            <a:lvl1pPr marL="0" indent="0">
              <a:buNone/>
              <a:defRPr sz="1800" b="0"/>
            </a:lvl1pPr>
            <a:lvl2pPr marL="457200" indent="0">
              <a:buNone/>
              <a:defRPr/>
            </a:lvl2pPr>
            <a:lvl3pPr marL="914400" indent="0">
              <a:buNone/>
              <a:defRPr/>
            </a:lvl3pPr>
            <a:lvl4pPr marL="1371600" indent="0">
              <a:buNone/>
              <a:defRPr/>
            </a:lvl4pPr>
            <a:lvl5pPr marL="1828800" indent="0">
              <a:buNone/>
              <a:defRPr/>
            </a:lvl5pPr>
          </a:lstStyle>
          <a:p>
            <a:pPr lvl="0"/>
            <a:r>
              <a:rPr lang="de-DE"/>
              <a:t>Textmasterformat bearbeiten</a:t>
            </a:r>
          </a:p>
        </p:txBody>
      </p:sp>
    </p:spTree>
    <p:extLst/>
  </p:cSld>
  <p:clrMapOvr>
    <a:masterClrMapping/>
  </p:clrMapOvr>
  <p:extLst mod="1">
    <p:ext uri="{DCECCB84-F9BA-43D5-87BE-67443E8EF086}">
      <p15:sldGuideLst xmlns:p15="http://schemas.microsoft.com/office/powerpoint/2012/main"/>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ARMER Text Diagramm 1-zeilig">
    <p:spTree>
      <p:nvGrpSpPr>
        <p:cNvPr id="1" name=""/>
        <p:cNvGrpSpPr/>
        <p:nvPr/>
      </p:nvGrpSpPr>
      <p:grpSpPr>
        <a:xfrm>
          <a:off x="0" y="0"/>
          <a:ext cx="0" cy="0"/>
          <a:chOff x="0" y="0"/>
          <a:chExt cx="0" cy="0"/>
        </a:xfrm>
      </p:grpSpPr>
      <p:sp>
        <p:nvSpPr>
          <p:cNvPr id="2" name="Titel 1"/>
          <p:cNvSpPr>
            <a:spLocks noGrp="1"/>
          </p:cNvSpPr>
          <p:nvPr>
            <p:ph type="title"/>
          </p:nvPr>
        </p:nvSpPr>
        <p:spPr>
          <a:xfrm>
            <a:off x="587375" y="442800"/>
            <a:ext cx="5819964" cy="535531"/>
          </a:xfrm>
          <a:solidFill>
            <a:srgbClr val="84BD00"/>
          </a:solidFill>
        </p:spPr>
        <p:txBody>
          <a:bodyPr vert="horz" wrap="none" lIns="216000" tIns="45720" rIns="91440" bIns="45720" rtlCol="0" anchor="t">
            <a:spAutoFit/>
          </a:bodyPr>
          <a:lstStyle>
            <a:lvl1pPr>
              <a:defRPr lang="de-DE" dirty="0"/>
            </a:lvl1pPr>
          </a:lstStyle>
          <a:p>
            <a:pPr lvl="0"/>
            <a:r>
              <a:rPr lang="de-DE"/>
              <a:t>Titelmasterformat durch Klicken bearbeiten</a:t>
            </a:r>
            <a:endParaRPr lang="de-DE" dirty="0"/>
          </a:p>
        </p:txBody>
      </p:sp>
      <p:sp>
        <p:nvSpPr>
          <p:cNvPr id="8" name="Textplatzhalter 7"/>
          <p:cNvSpPr>
            <a:spLocks noGrp="1"/>
          </p:cNvSpPr>
          <p:nvPr>
            <p:ph type="body" sz="quarter" idx="10"/>
          </p:nvPr>
        </p:nvSpPr>
        <p:spPr>
          <a:xfrm>
            <a:off x="587375" y="1304925"/>
            <a:ext cx="4971597" cy="4732371"/>
          </a:xfrm>
        </p:spPr>
        <p:txBody>
          <a:bodyPr lIns="0">
            <a:noAutofit/>
          </a:bodyPr>
          <a:lstStyle>
            <a:lvl1pPr marL="0" indent="0">
              <a:buNone/>
              <a:defRPr sz="1800" b="0"/>
            </a:lvl1pPr>
            <a:lvl2pPr marL="457200" indent="0">
              <a:buNone/>
              <a:defRPr/>
            </a:lvl2pPr>
            <a:lvl3pPr marL="914400" indent="0">
              <a:buNone/>
              <a:defRPr/>
            </a:lvl3pPr>
            <a:lvl4pPr marL="1371600" indent="0">
              <a:buNone/>
              <a:defRPr/>
            </a:lvl4pPr>
            <a:lvl5pPr marL="1828800" indent="0">
              <a:buNone/>
              <a:defRPr/>
            </a:lvl5pPr>
          </a:lstStyle>
          <a:p>
            <a:pPr lvl="0"/>
            <a:r>
              <a:rPr lang="de-DE"/>
              <a:t>Textmasterformat bearbeiten</a:t>
            </a:r>
          </a:p>
        </p:txBody>
      </p:sp>
      <p:sp>
        <p:nvSpPr>
          <p:cNvPr id="5" name="Diagrammplatzhalter 4"/>
          <p:cNvSpPr>
            <a:spLocks noGrp="1"/>
          </p:cNvSpPr>
          <p:nvPr>
            <p:ph type="chart" sz="quarter" idx="11"/>
          </p:nvPr>
        </p:nvSpPr>
        <p:spPr>
          <a:xfrm>
            <a:off x="6110514" y="1304926"/>
            <a:ext cx="5494111" cy="4716462"/>
          </a:xfrm>
        </p:spPr>
        <p:txBody>
          <a:bodyPr anchor="ctr"/>
          <a:lstStyle>
            <a:lvl1pPr marL="0" indent="0" algn="ctr">
              <a:buNone/>
              <a:defRPr/>
            </a:lvl1pPr>
          </a:lstStyle>
          <a:p>
            <a:r>
              <a:rPr lang="de-DE"/>
              <a:t>Diagramm durch Klicken auf Symbol hinzufügen</a:t>
            </a:r>
            <a:endParaRPr lang="de-DE" dirty="0"/>
          </a:p>
        </p:txBody>
      </p:sp>
    </p:spTree>
    <p:extLst>
      <p:ext uri="{BB962C8B-B14F-4D97-AF65-F5344CB8AC3E}">
        <p14:creationId xmlns:p14="http://schemas.microsoft.com/office/powerpoint/2010/main" val="1525969719"/>
      </p:ext>
    </p:extLst>
  </p:cSld>
  <p:clrMapOvr>
    <a:masterClrMapping/>
  </p:clrMapOvr>
  <p:extLst mod="1">
    <p:ext uri="{DCECCB84-F9BA-43D5-87BE-67443E8EF086}">
      <p15:sldGuideLst xmlns:p15="http://schemas.microsoft.com/office/powerpoint/2012/main"/>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ARMER Text Sub Diagramm 1-zeilig">
    <p:spTree>
      <p:nvGrpSpPr>
        <p:cNvPr id="1" name=""/>
        <p:cNvGrpSpPr/>
        <p:nvPr/>
      </p:nvGrpSpPr>
      <p:grpSpPr>
        <a:xfrm>
          <a:off x="0" y="0"/>
          <a:ext cx="0" cy="0"/>
          <a:chOff x="0" y="0"/>
          <a:chExt cx="0" cy="0"/>
        </a:xfrm>
      </p:grpSpPr>
      <p:sp>
        <p:nvSpPr>
          <p:cNvPr id="2" name="Titel 1"/>
          <p:cNvSpPr>
            <a:spLocks noGrp="1"/>
          </p:cNvSpPr>
          <p:nvPr>
            <p:ph type="title"/>
          </p:nvPr>
        </p:nvSpPr>
        <p:spPr>
          <a:xfrm>
            <a:off x="587375" y="442800"/>
            <a:ext cx="5819964" cy="535531"/>
          </a:xfrm>
          <a:solidFill>
            <a:srgbClr val="84BD00"/>
          </a:solidFill>
        </p:spPr>
        <p:txBody>
          <a:bodyPr vert="horz" wrap="none" lIns="216000" tIns="45720" rIns="91440" bIns="45720" rtlCol="0" anchor="t">
            <a:spAutoFit/>
          </a:bodyPr>
          <a:lstStyle>
            <a:lvl1pPr>
              <a:defRPr lang="de-DE" dirty="0"/>
            </a:lvl1pPr>
          </a:lstStyle>
          <a:p>
            <a:pPr lvl="0"/>
            <a:r>
              <a:rPr lang="de-DE"/>
              <a:t>Titelmasterformat durch Klicken bearbeiten</a:t>
            </a:r>
            <a:endParaRPr lang="de-DE" dirty="0"/>
          </a:p>
        </p:txBody>
      </p:sp>
      <p:sp>
        <p:nvSpPr>
          <p:cNvPr id="7" name="Textplatzhalter 7"/>
          <p:cNvSpPr>
            <a:spLocks noGrp="1"/>
          </p:cNvSpPr>
          <p:nvPr>
            <p:ph type="body" sz="quarter" idx="13"/>
          </p:nvPr>
        </p:nvSpPr>
        <p:spPr>
          <a:xfrm>
            <a:off x="587375" y="1035051"/>
            <a:ext cx="11017250" cy="269874"/>
          </a:xfrm>
        </p:spPr>
        <p:txBody>
          <a:bodyPr lIns="0">
            <a:noAutofit/>
          </a:bodyPr>
          <a:lstStyle>
            <a:lvl1pPr marL="0" indent="0">
              <a:buNone/>
              <a:defRPr sz="2200" b="1">
                <a:solidFill>
                  <a:srgbClr val="85BD00"/>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de-DE"/>
              <a:t>Textmasterformat bearbeiten</a:t>
            </a:r>
          </a:p>
        </p:txBody>
      </p:sp>
      <p:sp>
        <p:nvSpPr>
          <p:cNvPr id="9" name="Textplatzhalter 7"/>
          <p:cNvSpPr>
            <a:spLocks noGrp="1"/>
          </p:cNvSpPr>
          <p:nvPr>
            <p:ph type="body" sz="quarter" idx="14"/>
          </p:nvPr>
        </p:nvSpPr>
        <p:spPr>
          <a:xfrm>
            <a:off x="587375" y="1893817"/>
            <a:ext cx="4971597" cy="4143479"/>
          </a:xfrm>
        </p:spPr>
        <p:txBody>
          <a:bodyPr lIns="0">
            <a:noAutofit/>
          </a:bodyPr>
          <a:lstStyle>
            <a:lvl1pPr marL="0" indent="0">
              <a:buNone/>
              <a:defRPr sz="1800" b="0"/>
            </a:lvl1pPr>
            <a:lvl2pPr marL="457200" indent="0">
              <a:buNone/>
              <a:defRPr/>
            </a:lvl2pPr>
            <a:lvl3pPr marL="914400" indent="0">
              <a:buNone/>
              <a:defRPr/>
            </a:lvl3pPr>
            <a:lvl4pPr marL="1371600" indent="0">
              <a:buNone/>
              <a:defRPr/>
            </a:lvl4pPr>
            <a:lvl5pPr marL="1828800" indent="0">
              <a:buNone/>
              <a:defRPr/>
            </a:lvl5pPr>
          </a:lstStyle>
          <a:p>
            <a:pPr lvl="0"/>
            <a:r>
              <a:rPr lang="de-DE"/>
              <a:t>Textmasterformat bearbeiten</a:t>
            </a:r>
          </a:p>
        </p:txBody>
      </p:sp>
      <p:sp>
        <p:nvSpPr>
          <p:cNvPr id="10" name="Diagrammplatzhalter 4"/>
          <p:cNvSpPr>
            <a:spLocks noGrp="1"/>
          </p:cNvSpPr>
          <p:nvPr>
            <p:ph type="chart" sz="quarter" idx="15"/>
          </p:nvPr>
        </p:nvSpPr>
        <p:spPr>
          <a:xfrm>
            <a:off x="6110514" y="1891838"/>
            <a:ext cx="5494111" cy="4129550"/>
          </a:xfrm>
        </p:spPr>
        <p:txBody>
          <a:bodyPr anchor="ctr"/>
          <a:lstStyle>
            <a:lvl1pPr marL="0" indent="0" algn="ctr">
              <a:buNone/>
              <a:defRPr/>
            </a:lvl1pPr>
          </a:lstStyle>
          <a:p>
            <a:r>
              <a:rPr lang="de-DE"/>
              <a:t>Diagramm durch Klicken auf Symbol hinzufügen</a:t>
            </a:r>
            <a:endParaRPr lang="de-DE" dirty="0"/>
          </a:p>
        </p:txBody>
      </p:sp>
    </p:spTree>
    <p:extLst/>
  </p:cSld>
  <p:clrMapOvr>
    <a:masterClrMapping/>
  </p:clrMapOvr>
  <p:extLst mod="1">
    <p:ext uri="{DCECCB84-F9BA-43D5-87BE-67443E8EF086}">
      <p15:sldGuideLst xmlns:p15="http://schemas.microsoft.com/office/powerpoint/2012/main"/>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BARMER Abschlussfolie">
    <p:spTree>
      <p:nvGrpSpPr>
        <p:cNvPr id="1" name=""/>
        <p:cNvGrpSpPr/>
        <p:nvPr/>
      </p:nvGrpSpPr>
      <p:grpSpPr>
        <a:xfrm>
          <a:off x="0" y="0"/>
          <a:ext cx="0" cy="0"/>
          <a:chOff x="0" y="0"/>
          <a:chExt cx="0" cy="0"/>
        </a:xfrm>
      </p:grpSpPr>
      <p:sp>
        <p:nvSpPr>
          <p:cNvPr id="6" name="Rechteck 5"/>
          <p:cNvSpPr/>
          <p:nvPr userDrawn="1"/>
        </p:nvSpPr>
        <p:spPr>
          <a:xfrm>
            <a:off x="0" y="0"/>
            <a:ext cx="12192000" cy="40719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Textplatzhalter 4"/>
          <p:cNvSpPr>
            <a:spLocks noGrp="1"/>
          </p:cNvSpPr>
          <p:nvPr>
            <p:ph type="body" sz="quarter" idx="11"/>
          </p:nvPr>
        </p:nvSpPr>
        <p:spPr>
          <a:xfrm>
            <a:off x="587371" y="2990282"/>
            <a:ext cx="8273301" cy="722505"/>
          </a:xfrm>
          <a:solidFill>
            <a:srgbClr val="00A0CA"/>
          </a:solidFill>
        </p:spPr>
        <p:txBody>
          <a:bodyPr wrap="none" lIns="216000" rIns="216000">
            <a:spAutoFit/>
          </a:bodyPr>
          <a:lstStyle>
            <a:lvl1pPr marL="0" indent="0" fontAlgn="t" hangingPunct="0">
              <a:lnSpc>
                <a:spcPct val="90000"/>
              </a:lnSpc>
              <a:buFont typeface="Arial" charset="0"/>
              <a:buNone/>
              <a:defRPr sz="4550" b="1">
                <a:solidFill>
                  <a:schemeClr val="bg1"/>
                </a:solidFill>
                <a:latin typeface="+mj-lt"/>
              </a:defRPr>
            </a:lvl1pPr>
          </a:lstStyle>
          <a:p>
            <a:pPr lvl="0"/>
            <a:r>
              <a:rPr lang="de-DE"/>
              <a:t>Textmasterformat bearbeiten</a:t>
            </a:r>
          </a:p>
        </p:txBody>
      </p:sp>
    </p:spTree>
    <p:extLst>
      <p:ext uri="{BB962C8B-B14F-4D97-AF65-F5344CB8AC3E}">
        <p14:creationId xmlns:p14="http://schemas.microsoft.com/office/powerpoint/2010/main" val="640612444"/>
      </p:ext>
    </p:extLst>
  </p:cSld>
  <p:clrMapOvr>
    <a:masterClrMapping/>
  </p:clrMapOvr>
  <p:extLst mod="1">
    <p:ext uri="{DCECCB84-F9BA-43D5-87BE-67443E8EF086}">
      <p15:sldGuideLst xmlns:p15="http://schemas.microsoft.com/office/powerpoint/2012/main"/>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BARMER Abschlussfolie alternativ 2">
    <p:spTree>
      <p:nvGrpSpPr>
        <p:cNvPr id="1" name=""/>
        <p:cNvGrpSpPr/>
        <p:nvPr/>
      </p:nvGrpSpPr>
      <p:grpSpPr>
        <a:xfrm>
          <a:off x="0" y="0"/>
          <a:ext cx="0" cy="0"/>
          <a:chOff x="0" y="0"/>
          <a:chExt cx="0" cy="0"/>
        </a:xfrm>
      </p:grpSpPr>
      <p:sp>
        <p:nvSpPr>
          <p:cNvPr id="2" name="Textfeld 1"/>
          <p:cNvSpPr txBox="1"/>
          <p:nvPr userDrawn="1"/>
        </p:nvSpPr>
        <p:spPr>
          <a:xfrm>
            <a:off x="10203543" y="6458857"/>
            <a:ext cx="184731" cy="369332"/>
          </a:xfrm>
          <a:prstGeom prst="rect">
            <a:avLst/>
          </a:prstGeom>
          <a:noFill/>
        </p:spPr>
        <p:txBody>
          <a:bodyPr wrap="none" rtlCol="0">
            <a:spAutoFit/>
          </a:bodyPr>
          <a:lstStyle/>
          <a:p>
            <a:endParaRPr lang="de-DE"/>
          </a:p>
        </p:txBody>
      </p:sp>
      <p:sp>
        <p:nvSpPr>
          <p:cNvPr id="10" name="Textplatzhalter 4"/>
          <p:cNvSpPr>
            <a:spLocks noGrp="1"/>
          </p:cNvSpPr>
          <p:nvPr>
            <p:ph type="body" sz="quarter" idx="11"/>
          </p:nvPr>
        </p:nvSpPr>
        <p:spPr>
          <a:xfrm>
            <a:off x="587371" y="2990282"/>
            <a:ext cx="8273301" cy="722505"/>
          </a:xfrm>
          <a:solidFill>
            <a:srgbClr val="84BD00"/>
          </a:solidFill>
        </p:spPr>
        <p:txBody>
          <a:bodyPr wrap="none" lIns="216000" rIns="216000">
            <a:spAutoFit/>
          </a:bodyPr>
          <a:lstStyle>
            <a:lvl1pPr marL="0" indent="0" fontAlgn="t" hangingPunct="0">
              <a:lnSpc>
                <a:spcPct val="90000"/>
              </a:lnSpc>
              <a:buFont typeface="Arial" charset="0"/>
              <a:buNone/>
              <a:defRPr sz="4550" b="1">
                <a:solidFill>
                  <a:srgbClr val="000000"/>
                </a:solidFill>
                <a:latin typeface="+mj-lt"/>
              </a:defRPr>
            </a:lvl1pPr>
          </a:lstStyle>
          <a:p>
            <a:pPr lvl="0"/>
            <a:r>
              <a:rPr lang="de-DE"/>
              <a:t>Textmasterformat bearbeiten</a:t>
            </a:r>
          </a:p>
        </p:txBody>
      </p:sp>
    </p:spTree>
    <p:extLst/>
  </p:cSld>
  <p:clrMapOvr>
    <a:masterClrMapping/>
  </p:clrMapOvr>
  <p:extLst mod="1">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BARMER Blankofolie_Balkenhead">
    <p:spTree>
      <p:nvGrpSpPr>
        <p:cNvPr id="1" name=""/>
        <p:cNvGrpSpPr/>
        <p:nvPr/>
      </p:nvGrpSpPr>
      <p:grpSpPr>
        <a:xfrm>
          <a:off x="0" y="0"/>
          <a:ext cx="0" cy="0"/>
          <a:chOff x="0" y="0"/>
          <a:chExt cx="0" cy="0"/>
        </a:xfrm>
      </p:grpSpPr>
      <p:sp>
        <p:nvSpPr>
          <p:cNvPr id="2" name="Titel 1"/>
          <p:cNvSpPr>
            <a:spLocks noGrp="1"/>
          </p:cNvSpPr>
          <p:nvPr>
            <p:ph type="title"/>
          </p:nvPr>
        </p:nvSpPr>
        <p:spPr>
          <a:xfrm>
            <a:off x="587375" y="442800"/>
            <a:ext cx="5819964" cy="535531"/>
          </a:xfrm>
          <a:solidFill>
            <a:srgbClr val="84BD00"/>
          </a:solidFill>
        </p:spPr>
        <p:txBody>
          <a:bodyPr vert="horz" wrap="none" lIns="216000" tIns="45720" rIns="91440" bIns="45720" rtlCol="0" anchor="t">
            <a:spAutoFit/>
          </a:bodyPr>
          <a:lstStyle>
            <a:lvl1pPr>
              <a:defRPr lang="de-DE" dirty="0"/>
            </a:lvl1pPr>
          </a:lstStyle>
          <a:p>
            <a:pPr lvl="0"/>
            <a:r>
              <a:rPr lang="de-DE"/>
              <a:t>Titelmasterformat durch Klicken bearbeiten</a:t>
            </a:r>
            <a:endParaRPr lang="de-DE" dirty="0"/>
          </a:p>
        </p:txBody>
      </p:sp>
    </p:spTree>
    <p:extLst>
      <p:ext uri="{BB962C8B-B14F-4D97-AF65-F5344CB8AC3E}">
        <p14:creationId xmlns:p14="http://schemas.microsoft.com/office/powerpoint/2010/main" val="30907030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1_BARMER Blankofolie">
    <p:spTree>
      <p:nvGrpSpPr>
        <p:cNvPr id="1" name=""/>
        <p:cNvGrpSpPr/>
        <p:nvPr/>
      </p:nvGrpSpPr>
      <p:grpSpPr>
        <a:xfrm>
          <a:off x="0" y="0"/>
          <a:ext cx="0" cy="0"/>
          <a:chOff x="0" y="0"/>
          <a:chExt cx="0" cy="0"/>
        </a:xfrm>
      </p:grpSpPr>
    </p:spTree>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5"/>
            <a:ext cx="10363200" cy="1470025"/>
          </a:xfrm>
        </p:spPr>
        <p:txBody>
          <a:bodyPr/>
          <a:lstStyle/>
          <a:p>
            <a:r>
              <a:rPr lang="de-DE" smtClean="0"/>
              <a:t>Titelmasterformat durch Klicken bearbeiten</a:t>
            </a:r>
            <a:endParaRPr lang="en-US"/>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p>
            <a:fld id="{D414A89A-3A54-4745-AECA-B5C2C4CEAF4E}" type="datetimeFigureOut">
              <a:rPr lang="en-US" smtClean="0"/>
              <a:pPr/>
              <a:t>4/25/2017</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FB61575B-5093-4A8D-91CA-882DC8622CE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RMER Titel 3-zeilig">
    <p:spTree>
      <p:nvGrpSpPr>
        <p:cNvPr id="1" name=""/>
        <p:cNvGrpSpPr/>
        <p:nvPr/>
      </p:nvGrpSpPr>
      <p:grpSpPr>
        <a:xfrm>
          <a:off x="0" y="0"/>
          <a:ext cx="0" cy="0"/>
          <a:chOff x="0" y="0"/>
          <a:chExt cx="0" cy="0"/>
        </a:xfrm>
      </p:grpSpPr>
      <p:sp>
        <p:nvSpPr>
          <p:cNvPr id="8" name="Rechteck 7"/>
          <p:cNvSpPr/>
          <p:nvPr userDrawn="1"/>
        </p:nvSpPr>
        <p:spPr>
          <a:xfrm>
            <a:off x="0" y="-32999"/>
            <a:ext cx="12192000" cy="40719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Untertitel 2"/>
          <p:cNvSpPr>
            <a:spLocks noGrp="1"/>
          </p:cNvSpPr>
          <p:nvPr>
            <p:ph type="subTitle" idx="1"/>
          </p:nvPr>
        </p:nvSpPr>
        <p:spPr>
          <a:xfrm>
            <a:off x="587371" y="4257674"/>
            <a:ext cx="11017253" cy="1763713"/>
          </a:xfrm>
        </p:spPr>
        <p:txBody>
          <a:bodyPr lIns="0">
            <a:normAutofit/>
          </a:bodyPr>
          <a:lstStyle>
            <a:lvl1pPr marL="0" indent="0" algn="l">
              <a:lnSpc>
                <a:spcPct val="100000"/>
              </a:lnSpc>
              <a:buNone/>
              <a:defRPr sz="22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de-DE" dirty="0"/>
          </a:p>
        </p:txBody>
      </p:sp>
      <p:sp>
        <p:nvSpPr>
          <p:cNvPr id="2" name="Textfeld 1"/>
          <p:cNvSpPr txBox="1"/>
          <p:nvPr userDrawn="1"/>
        </p:nvSpPr>
        <p:spPr>
          <a:xfrm>
            <a:off x="10203543" y="6458857"/>
            <a:ext cx="184731" cy="369332"/>
          </a:xfrm>
          <a:prstGeom prst="rect">
            <a:avLst/>
          </a:prstGeom>
          <a:noFill/>
        </p:spPr>
        <p:txBody>
          <a:bodyPr wrap="none" rtlCol="0">
            <a:spAutoFit/>
          </a:bodyPr>
          <a:lstStyle/>
          <a:p>
            <a:endParaRPr lang="de-DE"/>
          </a:p>
        </p:txBody>
      </p:sp>
      <p:sp>
        <p:nvSpPr>
          <p:cNvPr id="9" name="Textplatzhalter 4"/>
          <p:cNvSpPr>
            <a:spLocks noGrp="1"/>
          </p:cNvSpPr>
          <p:nvPr>
            <p:ph type="body" sz="quarter" idx="10"/>
          </p:nvPr>
        </p:nvSpPr>
        <p:spPr>
          <a:xfrm>
            <a:off x="587371" y="2133344"/>
            <a:ext cx="8273301" cy="722505"/>
          </a:xfrm>
          <a:solidFill>
            <a:srgbClr val="00A0CA"/>
          </a:solidFill>
        </p:spPr>
        <p:txBody>
          <a:bodyPr wrap="none" lIns="216000" rIns="216000">
            <a:spAutoFit/>
          </a:bodyPr>
          <a:lstStyle>
            <a:lvl1pPr marL="0" indent="0" fontAlgn="t" hangingPunct="0">
              <a:lnSpc>
                <a:spcPct val="90000"/>
              </a:lnSpc>
              <a:buFont typeface="Arial" charset="0"/>
              <a:buNone/>
              <a:defRPr sz="4550" b="1">
                <a:solidFill>
                  <a:schemeClr val="bg1"/>
                </a:solidFill>
                <a:latin typeface="+mj-lt"/>
              </a:defRPr>
            </a:lvl1pPr>
          </a:lstStyle>
          <a:p>
            <a:pPr lvl="0"/>
            <a:r>
              <a:rPr lang="de-DE"/>
              <a:t>Textmasterformat bearbeiten</a:t>
            </a:r>
          </a:p>
        </p:txBody>
      </p:sp>
      <p:sp>
        <p:nvSpPr>
          <p:cNvPr id="10" name="Textplatzhalter 4"/>
          <p:cNvSpPr>
            <a:spLocks noGrp="1"/>
          </p:cNvSpPr>
          <p:nvPr>
            <p:ph type="body" sz="quarter" idx="11"/>
          </p:nvPr>
        </p:nvSpPr>
        <p:spPr>
          <a:xfrm>
            <a:off x="587371" y="2990282"/>
            <a:ext cx="8273301" cy="722505"/>
          </a:xfrm>
          <a:solidFill>
            <a:srgbClr val="00A0CA"/>
          </a:solidFill>
        </p:spPr>
        <p:txBody>
          <a:bodyPr wrap="none" lIns="216000" rIns="216000">
            <a:spAutoFit/>
          </a:bodyPr>
          <a:lstStyle>
            <a:lvl1pPr marL="0" indent="0" fontAlgn="t" hangingPunct="0">
              <a:lnSpc>
                <a:spcPct val="90000"/>
              </a:lnSpc>
              <a:buFont typeface="Arial" charset="0"/>
              <a:buNone/>
              <a:defRPr sz="4550" b="1">
                <a:solidFill>
                  <a:schemeClr val="bg1"/>
                </a:solidFill>
                <a:latin typeface="+mj-lt"/>
              </a:defRPr>
            </a:lvl1pPr>
          </a:lstStyle>
          <a:p>
            <a:pPr lvl="0"/>
            <a:r>
              <a:rPr lang="de-DE"/>
              <a:t>Textmasterformat bearbeiten</a:t>
            </a:r>
          </a:p>
        </p:txBody>
      </p:sp>
      <p:sp>
        <p:nvSpPr>
          <p:cNvPr id="11" name="Textplatzhalter 4"/>
          <p:cNvSpPr>
            <a:spLocks noGrp="1"/>
          </p:cNvSpPr>
          <p:nvPr>
            <p:ph type="body" sz="quarter" idx="12"/>
          </p:nvPr>
        </p:nvSpPr>
        <p:spPr>
          <a:xfrm>
            <a:off x="587371" y="1276406"/>
            <a:ext cx="8273301" cy="722505"/>
          </a:xfrm>
          <a:solidFill>
            <a:srgbClr val="00A0CA"/>
          </a:solidFill>
        </p:spPr>
        <p:txBody>
          <a:bodyPr wrap="none" lIns="216000" rIns="216000">
            <a:spAutoFit/>
          </a:bodyPr>
          <a:lstStyle>
            <a:lvl1pPr marL="0" indent="0" fontAlgn="t" hangingPunct="0">
              <a:lnSpc>
                <a:spcPct val="90000"/>
              </a:lnSpc>
              <a:buFont typeface="Arial" charset="0"/>
              <a:buNone/>
              <a:defRPr sz="4550" b="1">
                <a:solidFill>
                  <a:schemeClr val="bg1"/>
                </a:solidFill>
                <a:latin typeface="+mj-lt"/>
              </a:defRPr>
            </a:lvl1pPr>
          </a:lstStyle>
          <a:p>
            <a:pPr lvl="0"/>
            <a:r>
              <a:rPr lang="de-DE"/>
              <a:t>Textmasterformat bearbeiten</a:t>
            </a:r>
          </a:p>
        </p:txBody>
      </p:sp>
    </p:spTree>
    <p:extLst>
      <p:ext uri="{BB962C8B-B14F-4D97-AF65-F5344CB8AC3E}">
        <p14:creationId xmlns:p14="http://schemas.microsoft.com/office/powerpoint/2010/main" val="3130011687"/>
      </p:ext>
    </p:extLst>
  </p:cSld>
  <p:clrMapOvr>
    <a:masterClrMapping/>
  </p:clrMapOvr>
  <p:extLst mod="1">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D414A89A-3A54-4745-AECA-B5C2C4CEAF4E}" type="datetimeFigureOut">
              <a:rPr lang="en-US" smtClean="0"/>
              <a:pPr/>
              <a:t>4/25/2017</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FB61575B-5093-4A8D-91CA-882DC8622CE2}"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613" y="4406900"/>
            <a:ext cx="10363200" cy="1362075"/>
          </a:xfrm>
        </p:spPr>
        <p:txBody>
          <a:bodyPr anchor="t"/>
          <a:lstStyle>
            <a:lvl1pPr algn="l">
              <a:defRPr sz="4000" b="1" cap="all"/>
            </a:lvl1pPr>
          </a:lstStyle>
          <a:p>
            <a:r>
              <a:rPr lang="de-DE" smtClean="0"/>
              <a:t>Titelmasterformat durch Klicken bearbeiten</a:t>
            </a:r>
            <a:endParaRPr lang="en-US"/>
          </a:p>
        </p:txBody>
      </p:sp>
      <p:sp>
        <p:nvSpPr>
          <p:cNvPr id="3" name="Textplatzhalter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D414A89A-3A54-4745-AECA-B5C2C4CEAF4E}" type="datetimeFigureOut">
              <a:rPr lang="en-US" smtClean="0"/>
              <a:pPr/>
              <a:t>4/25/2017</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FB61575B-5093-4A8D-91CA-882DC8622CE2}"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p>
            <a:fld id="{D414A89A-3A54-4745-AECA-B5C2C4CEAF4E}" type="datetimeFigureOut">
              <a:rPr lang="en-US" smtClean="0"/>
              <a:pPr/>
              <a:t>4/25/2017</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FB61575B-5093-4A8D-91CA-882DC8622CE2}"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en-US"/>
          </a:p>
        </p:txBody>
      </p:sp>
      <p:sp>
        <p:nvSpPr>
          <p:cNvPr id="3" name="Textplatzhalt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p>
            <a:fld id="{D414A89A-3A54-4745-AECA-B5C2C4CEAF4E}" type="datetimeFigureOut">
              <a:rPr lang="en-US" smtClean="0"/>
              <a:pPr/>
              <a:t>4/25/2017</a:t>
            </a:fld>
            <a:endParaRPr lang="en-US"/>
          </a:p>
        </p:txBody>
      </p:sp>
      <p:sp>
        <p:nvSpPr>
          <p:cNvPr id="8" name="Fußzeilenplatzhalter 7"/>
          <p:cNvSpPr>
            <a:spLocks noGrp="1"/>
          </p:cNvSpPr>
          <p:nvPr>
            <p:ph type="ftr" sz="quarter" idx="11"/>
          </p:nvPr>
        </p:nvSpPr>
        <p:spPr/>
        <p:txBody>
          <a:bodyPr/>
          <a:lstStyle/>
          <a:p>
            <a:endParaRPr lang="en-US"/>
          </a:p>
        </p:txBody>
      </p:sp>
      <p:sp>
        <p:nvSpPr>
          <p:cNvPr id="9" name="Foliennummernplatzhalter 8"/>
          <p:cNvSpPr>
            <a:spLocks noGrp="1"/>
          </p:cNvSpPr>
          <p:nvPr>
            <p:ph type="sldNum" sz="quarter" idx="12"/>
          </p:nvPr>
        </p:nvSpPr>
        <p:spPr/>
        <p:txBody>
          <a:bodyPr/>
          <a:lstStyle/>
          <a:p>
            <a:fld id="{FB61575B-5093-4A8D-91CA-882DC8622CE2}"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p>
            <a:fld id="{D414A89A-3A54-4745-AECA-B5C2C4CEAF4E}" type="datetimeFigureOut">
              <a:rPr lang="en-US" smtClean="0"/>
              <a:pPr/>
              <a:t>4/25/2017</a:t>
            </a:fld>
            <a:endParaRPr lang="en-US"/>
          </a:p>
        </p:txBody>
      </p:sp>
      <p:sp>
        <p:nvSpPr>
          <p:cNvPr id="4" name="Fußzeilenplatzhalter 3"/>
          <p:cNvSpPr>
            <a:spLocks noGrp="1"/>
          </p:cNvSpPr>
          <p:nvPr>
            <p:ph type="ftr" sz="quarter" idx="11"/>
          </p:nvPr>
        </p:nvSpPr>
        <p:spPr/>
        <p:txBody>
          <a:bodyPr/>
          <a:lstStyle/>
          <a:p>
            <a:endParaRPr lang="en-US"/>
          </a:p>
        </p:txBody>
      </p:sp>
      <p:sp>
        <p:nvSpPr>
          <p:cNvPr id="5" name="Foliennummernplatzhalter 4"/>
          <p:cNvSpPr>
            <a:spLocks noGrp="1"/>
          </p:cNvSpPr>
          <p:nvPr>
            <p:ph type="sldNum" sz="quarter" idx="12"/>
          </p:nvPr>
        </p:nvSpPr>
        <p:spPr/>
        <p:txBody>
          <a:bodyPr/>
          <a:lstStyle/>
          <a:p>
            <a:fld id="{FB61575B-5093-4A8D-91CA-882DC8622CE2}"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414A89A-3A54-4745-AECA-B5C2C4CEAF4E}" type="datetimeFigureOut">
              <a:rPr lang="en-US" smtClean="0"/>
              <a:pPr/>
              <a:t>4/25/2017</a:t>
            </a:fld>
            <a:endParaRPr lang="en-US"/>
          </a:p>
        </p:txBody>
      </p:sp>
      <p:sp>
        <p:nvSpPr>
          <p:cNvPr id="3" name="Fußzeilenplatzhalter 2"/>
          <p:cNvSpPr>
            <a:spLocks noGrp="1"/>
          </p:cNvSpPr>
          <p:nvPr>
            <p:ph type="ftr" sz="quarter" idx="11"/>
          </p:nvPr>
        </p:nvSpPr>
        <p:spPr/>
        <p:txBody>
          <a:bodyPr/>
          <a:lstStyle/>
          <a:p>
            <a:endParaRPr lang="en-US"/>
          </a:p>
        </p:txBody>
      </p:sp>
      <p:sp>
        <p:nvSpPr>
          <p:cNvPr id="4" name="Foliennummernplatzhalter 3"/>
          <p:cNvSpPr>
            <a:spLocks noGrp="1"/>
          </p:cNvSpPr>
          <p:nvPr>
            <p:ph type="sldNum" sz="quarter" idx="12"/>
          </p:nvPr>
        </p:nvSpPr>
        <p:spPr/>
        <p:txBody>
          <a:bodyPr/>
          <a:lstStyle/>
          <a:p>
            <a:fld id="{FB61575B-5093-4A8D-91CA-882DC8622CE2}"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0" y="273050"/>
            <a:ext cx="4011613" cy="1162050"/>
          </a:xfrm>
        </p:spPr>
        <p:txBody>
          <a:bodyPr anchor="b"/>
          <a:lstStyle>
            <a:lvl1pPr algn="l">
              <a:defRPr sz="2000" b="1"/>
            </a:lvl1pPr>
          </a:lstStyle>
          <a:p>
            <a:r>
              <a:rPr lang="de-DE" smtClean="0"/>
              <a:t>Titelmasterformat durch Klicken bearbeiten</a:t>
            </a:r>
            <a:endParaRPr lang="en-US"/>
          </a:p>
        </p:txBody>
      </p:sp>
      <p:sp>
        <p:nvSpPr>
          <p:cNvPr id="3" name="Inhaltsplatzhalt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D414A89A-3A54-4745-AECA-B5C2C4CEAF4E}" type="datetimeFigureOut">
              <a:rPr lang="en-US" smtClean="0"/>
              <a:pPr/>
              <a:t>4/25/2017</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FB61575B-5093-4A8D-91CA-882DC8622CE2}"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188" y="4800600"/>
            <a:ext cx="7315200" cy="566738"/>
          </a:xfrm>
        </p:spPr>
        <p:txBody>
          <a:bodyPr anchor="b"/>
          <a:lstStyle>
            <a:lvl1pPr algn="l">
              <a:defRPr sz="2000" b="1"/>
            </a:lvl1pPr>
          </a:lstStyle>
          <a:p>
            <a:r>
              <a:rPr lang="de-DE" smtClean="0"/>
              <a:t>Titelmasterformat durch Klicken bearbeiten</a:t>
            </a:r>
            <a:endParaRPr lang="en-US"/>
          </a:p>
        </p:txBody>
      </p:sp>
      <p:sp>
        <p:nvSpPr>
          <p:cNvPr id="3" name="Bildplatzhalt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platzhalt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D414A89A-3A54-4745-AECA-B5C2C4CEAF4E}" type="datetimeFigureOut">
              <a:rPr lang="en-US" smtClean="0"/>
              <a:pPr/>
              <a:t>4/25/2017</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FB61575B-5093-4A8D-91CA-882DC8622CE2}"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D414A89A-3A54-4745-AECA-B5C2C4CEAF4E}" type="datetimeFigureOut">
              <a:rPr lang="en-US" smtClean="0"/>
              <a:pPr/>
              <a:t>4/25/2017</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FB61575B-5093-4A8D-91CA-882DC8622CE2}"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8"/>
            <a:ext cx="2743200" cy="5851525"/>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609600" y="274638"/>
            <a:ext cx="80772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D414A89A-3A54-4745-AECA-B5C2C4CEAF4E}" type="datetimeFigureOut">
              <a:rPr lang="en-US" smtClean="0"/>
              <a:pPr/>
              <a:t>4/25/2017</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FB61575B-5093-4A8D-91CA-882DC8622CE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ARMER Titel 1-zeilig alternativ 2">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587371" y="3819442"/>
            <a:ext cx="11017253" cy="2201946"/>
          </a:xfrm>
        </p:spPr>
        <p:txBody>
          <a:bodyPr lIns="0">
            <a:normAutofit/>
          </a:bodyPr>
          <a:lstStyle>
            <a:lvl1pPr marL="0" indent="0" algn="l">
              <a:lnSpc>
                <a:spcPct val="100000"/>
              </a:lnSpc>
              <a:buNone/>
              <a:defRPr sz="22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de-DE" dirty="0"/>
          </a:p>
        </p:txBody>
      </p:sp>
      <p:sp>
        <p:nvSpPr>
          <p:cNvPr id="2" name="Textfeld 1"/>
          <p:cNvSpPr txBox="1"/>
          <p:nvPr userDrawn="1"/>
        </p:nvSpPr>
        <p:spPr>
          <a:xfrm>
            <a:off x="10203543" y="6458857"/>
            <a:ext cx="184731" cy="369332"/>
          </a:xfrm>
          <a:prstGeom prst="rect">
            <a:avLst/>
          </a:prstGeom>
          <a:noFill/>
        </p:spPr>
        <p:txBody>
          <a:bodyPr wrap="none" rtlCol="0">
            <a:spAutoFit/>
          </a:bodyPr>
          <a:lstStyle/>
          <a:p>
            <a:endParaRPr lang="de-DE"/>
          </a:p>
        </p:txBody>
      </p:sp>
      <p:sp>
        <p:nvSpPr>
          <p:cNvPr id="10" name="Textplatzhalter 4"/>
          <p:cNvSpPr>
            <a:spLocks noGrp="1"/>
          </p:cNvSpPr>
          <p:nvPr>
            <p:ph type="body" sz="quarter" idx="11"/>
          </p:nvPr>
        </p:nvSpPr>
        <p:spPr>
          <a:xfrm>
            <a:off x="587371" y="2990282"/>
            <a:ext cx="8273301" cy="722505"/>
          </a:xfrm>
          <a:solidFill>
            <a:srgbClr val="84BD00"/>
          </a:solidFill>
        </p:spPr>
        <p:txBody>
          <a:bodyPr wrap="none" lIns="216000" rIns="216000">
            <a:spAutoFit/>
          </a:bodyPr>
          <a:lstStyle>
            <a:lvl1pPr marL="0" indent="0" fontAlgn="t" hangingPunct="0">
              <a:lnSpc>
                <a:spcPct val="90000"/>
              </a:lnSpc>
              <a:buFont typeface="Arial" charset="0"/>
              <a:buNone/>
              <a:defRPr sz="4550" b="1">
                <a:solidFill>
                  <a:srgbClr val="000000"/>
                </a:solidFill>
                <a:latin typeface="+mj-lt"/>
              </a:defRPr>
            </a:lvl1pPr>
          </a:lstStyle>
          <a:p>
            <a:pPr lvl="0"/>
            <a:r>
              <a:rPr lang="de-DE"/>
              <a:t>Textmasterformat bearbeiten</a:t>
            </a:r>
          </a:p>
        </p:txBody>
      </p:sp>
    </p:spTree>
    <p:extLst/>
  </p:cSld>
  <p:clrMapOvr>
    <a:masterClrMapping/>
  </p:clrMapOvr>
  <p:extLst mod="1">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5"/>
            <a:ext cx="10363200" cy="1470025"/>
          </a:xfrm>
        </p:spPr>
        <p:txBody>
          <a:bodyPr/>
          <a:lstStyle/>
          <a:p>
            <a:r>
              <a:rPr lang="de-DE" smtClean="0"/>
              <a:t>Titelmasterformat durch Klicken bearbeiten</a:t>
            </a:r>
            <a:endParaRPr lang="en-US"/>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p>
            <a:fld id="{04637C23-A708-4A7F-86EB-9D2C070F5EEC}" type="datetimeFigureOut">
              <a:rPr lang="en-US" smtClean="0"/>
              <a:pPr/>
              <a:t>4/25/2017</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6F326331-29F4-4C29-AFF7-F1C5145B833E}"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04637C23-A708-4A7F-86EB-9D2C070F5EEC}" type="datetimeFigureOut">
              <a:rPr lang="en-US" smtClean="0"/>
              <a:pPr/>
              <a:t>4/25/2017</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6F326331-29F4-4C29-AFF7-F1C5145B833E}"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613" y="4406900"/>
            <a:ext cx="10363200" cy="1362075"/>
          </a:xfrm>
        </p:spPr>
        <p:txBody>
          <a:bodyPr anchor="t"/>
          <a:lstStyle>
            <a:lvl1pPr algn="l">
              <a:defRPr sz="4000" b="1" cap="all"/>
            </a:lvl1pPr>
          </a:lstStyle>
          <a:p>
            <a:r>
              <a:rPr lang="de-DE" smtClean="0"/>
              <a:t>Titelmasterformat durch Klicken bearbeiten</a:t>
            </a:r>
            <a:endParaRPr lang="en-US"/>
          </a:p>
        </p:txBody>
      </p:sp>
      <p:sp>
        <p:nvSpPr>
          <p:cNvPr id="3" name="Textplatzhalter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04637C23-A708-4A7F-86EB-9D2C070F5EEC}" type="datetimeFigureOut">
              <a:rPr lang="en-US" smtClean="0"/>
              <a:pPr/>
              <a:t>4/25/2017</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6F326331-29F4-4C29-AFF7-F1C5145B833E}"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p>
            <a:fld id="{04637C23-A708-4A7F-86EB-9D2C070F5EEC}" type="datetimeFigureOut">
              <a:rPr lang="en-US" smtClean="0"/>
              <a:pPr/>
              <a:t>4/25/2017</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6F326331-29F4-4C29-AFF7-F1C5145B833E}"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en-US"/>
          </a:p>
        </p:txBody>
      </p:sp>
      <p:sp>
        <p:nvSpPr>
          <p:cNvPr id="3" name="Textplatzhalt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p>
            <a:fld id="{04637C23-A708-4A7F-86EB-9D2C070F5EEC}" type="datetimeFigureOut">
              <a:rPr lang="en-US" smtClean="0"/>
              <a:pPr/>
              <a:t>4/25/2017</a:t>
            </a:fld>
            <a:endParaRPr lang="en-US"/>
          </a:p>
        </p:txBody>
      </p:sp>
      <p:sp>
        <p:nvSpPr>
          <p:cNvPr id="8" name="Fußzeilenplatzhalter 7"/>
          <p:cNvSpPr>
            <a:spLocks noGrp="1"/>
          </p:cNvSpPr>
          <p:nvPr>
            <p:ph type="ftr" sz="quarter" idx="11"/>
          </p:nvPr>
        </p:nvSpPr>
        <p:spPr/>
        <p:txBody>
          <a:bodyPr/>
          <a:lstStyle/>
          <a:p>
            <a:endParaRPr lang="en-US"/>
          </a:p>
        </p:txBody>
      </p:sp>
      <p:sp>
        <p:nvSpPr>
          <p:cNvPr id="9" name="Foliennummernplatzhalter 8"/>
          <p:cNvSpPr>
            <a:spLocks noGrp="1"/>
          </p:cNvSpPr>
          <p:nvPr>
            <p:ph type="sldNum" sz="quarter" idx="12"/>
          </p:nvPr>
        </p:nvSpPr>
        <p:spPr/>
        <p:txBody>
          <a:bodyPr/>
          <a:lstStyle/>
          <a:p>
            <a:fld id="{6F326331-29F4-4C29-AFF7-F1C5145B833E}"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p>
            <a:fld id="{04637C23-A708-4A7F-86EB-9D2C070F5EEC}" type="datetimeFigureOut">
              <a:rPr lang="en-US" smtClean="0"/>
              <a:pPr/>
              <a:t>4/25/2017</a:t>
            </a:fld>
            <a:endParaRPr lang="en-US"/>
          </a:p>
        </p:txBody>
      </p:sp>
      <p:sp>
        <p:nvSpPr>
          <p:cNvPr id="4" name="Fußzeilenplatzhalter 3"/>
          <p:cNvSpPr>
            <a:spLocks noGrp="1"/>
          </p:cNvSpPr>
          <p:nvPr>
            <p:ph type="ftr" sz="quarter" idx="11"/>
          </p:nvPr>
        </p:nvSpPr>
        <p:spPr/>
        <p:txBody>
          <a:bodyPr/>
          <a:lstStyle/>
          <a:p>
            <a:endParaRPr lang="en-US"/>
          </a:p>
        </p:txBody>
      </p:sp>
      <p:sp>
        <p:nvSpPr>
          <p:cNvPr id="5" name="Foliennummernplatzhalter 4"/>
          <p:cNvSpPr>
            <a:spLocks noGrp="1"/>
          </p:cNvSpPr>
          <p:nvPr>
            <p:ph type="sldNum" sz="quarter" idx="12"/>
          </p:nvPr>
        </p:nvSpPr>
        <p:spPr/>
        <p:txBody>
          <a:bodyPr/>
          <a:lstStyle/>
          <a:p>
            <a:fld id="{6F326331-29F4-4C29-AFF7-F1C5145B833E}"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4637C23-A708-4A7F-86EB-9D2C070F5EEC}" type="datetimeFigureOut">
              <a:rPr lang="en-US" smtClean="0"/>
              <a:pPr/>
              <a:t>4/25/2017</a:t>
            </a:fld>
            <a:endParaRPr lang="en-US"/>
          </a:p>
        </p:txBody>
      </p:sp>
      <p:sp>
        <p:nvSpPr>
          <p:cNvPr id="3" name="Fußzeilenplatzhalter 2"/>
          <p:cNvSpPr>
            <a:spLocks noGrp="1"/>
          </p:cNvSpPr>
          <p:nvPr>
            <p:ph type="ftr" sz="quarter" idx="11"/>
          </p:nvPr>
        </p:nvSpPr>
        <p:spPr/>
        <p:txBody>
          <a:bodyPr/>
          <a:lstStyle/>
          <a:p>
            <a:endParaRPr lang="en-US"/>
          </a:p>
        </p:txBody>
      </p:sp>
      <p:sp>
        <p:nvSpPr>
          <p:cNvPr id="4" name="Foliennummernplatzhalter 3"/>
          <p:cNvSpPr>
            <a:spLocks noGrp="1"/>
          </p:cNvSpPr>
          <p:nvPr>
            <p:ph type="sldNum" sz="quarter" idx="12"/>
          </p:nvPr>
        </p:nvSpPr>
        <p:spPr/>
        <p:txBody>
          <a:bodyPr/>
          <a:lstStyle/>
          <a:p>
            <a:fld id="{6F326331-29F4-4C29-AFF7-F1C5145B833E}"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0" y="273050"/>
            <a:ext cx="4011613" cy="1162050"/>
          </a:xfrm>
        </p:spPr>
        <p:txBody>
          <a:bodyPr anchor="b"/>
          <a:lstStyle>
            <a:lvl1pPr algn="l">
              <a:defRPr sz="2000" b="1"/>
            </a:lvl1pPr>
          </a:lstStyle>
          <a:p>
            <a:r>
              <a:rPr lang="de-DE" smtClean="0"/>
              <a:t>Titelmasterformat durch Klicken bearbeiten</a:t>
            </a:r>
            <a:endParaRPr lang="en-US"/>
          </a:p>
        </p:txBody>
      </p:sp>
      <p:sp>
        <p:nvSpPr>
          <p:cNvPr id="3" name="Inhaltsplatzhalt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04637C23-A708-4A7F-86EB-9D2C070F5EEC}" type="datetimeFigureOut">
              <a:rPr lang="en-US" smtClean="0"/>
              <a:pPr/>
              <a:t>4/25/2017</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6F326331-29F4-4C29-AFF7-F1C5145B833E}"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188" y="4800600"/>
            <a:ext cx="7315200" cy="566738"/>
          </a:xfrm>
        </p:spPr>
        <p:txBody>
          <a:bodyPr anchor="b"/>
          <a:lstStyle>
            <a:lvl1pPr algn="l">
              <a:defRPr sz="2000" b="1"/>
            </a:lvl1pPr>
          </a:lstStyle>
          <a:p>
            <a:r>
              <a:rPr lang="de-DE" smtClean="0"/>
              <a:t>Titelmasterformat durch Klicken bearbeiten</a:t>
            </a:r>
            <a:endParaRPr lang="en-US"/>
          </a:p>
        </p:txBody>
      </p:sp>
      <p:sp>
        <p:nvSpPr>
          <p:cNvPr id="3" name="Bildplatzhalt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platzhalt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04637C23-A708-4A7F-86EB-9D2C070F5EEC}" type="datetimeFigureOut">
              <a:rPr lang="en-US" smtClean="0"/>
              <a:pPr/>
              <a:t>4/25/2017</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6F326331-29F4-4C29-AFF7-F1C5145B833E}" type="slidenum">
              <a:rPr lang="en-US" smtClean="0"/>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04637C23-A708-4A7F-86EB-9D2C070F5EEC}" type="datetimeFigureOut">
              <a:rPr lang="en-US" smtClean="0"/>
              <a:pPr/>
              <a:t>4/25/2017</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6F326331-29F4-4C29-AFF7-F1C5145B833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ARMER Titel 2-zeilig alternativ 2">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587371" y="3819442"/>
            <a:ext cx="11017253" cy="2201946"/>
          </a:xfrm>
        </p:spPr>
        <p:txBody>
          <a:bodyPr lIns="0">
            <a:normAutofit/>
          </a:bodyPr>
          <a:lstStyle>
            <a:lvl1pPr marL="0" indent="0" algn="l">
              <a:lnSpc>
                <a:spcPct val="100000"/>
              </a:lnSpc>
              <a:buNone/>
              <a:defRPr sz="22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de-DE" dirty="0"/>
          </a:p>
        </p:txBody>
      </p:sp>
      <p:sp>
        <p:nvSpPr>
          <p:cNvPr id="2" name="Textfeld 1"/>
          <p:cNvSpPr txBox="1"/>
          <p:nvPr userDrawn="1"/>
        </p:nvSpPr>
        <p:spPr>
          <a:xfrm>
            <a:off x="10203543" y="6458857"/>
            <a:ext cx="184731" cy="369332"/>
          </a:xfrm>
          <a:prstGeom prst="rect">
            <a:avLst/>
          </a:prstGeom>
          <a:noFill/>
        </p:spPr>
        <p:txBody>
          <a:bodyPr wrap="none" rtlCol="0">
            <a:spAutoFit/>
          </a:bodyPr>
          <a:lstStyle/>
          <a:p>
            <a:endParaRPr lang="de-DE"/>
          </a:p>
        </p:txBody>
      </p:sp>
      <p:sp>
        <p:nvSpPr>
          <p:cNvPr id="10" name="Textplatzhalter 4"/>
          <p:cNvSpPr>
            <a:spLocks noGrp="1"/>
          </p:cNvSpPr>
          <p:nvPr>
            <p:ph type="body" sz="quarter" idx="11"/>
          </p:nvPr>
        </p:nvSpPr>
        <p:spPr>
          <a:xfrm>
            <a:off x="587371" y="2990282"/>
            <a:ext cx="8273301" cy="722505"/>
          </a:xfrm>
          <a:solidFill>
            <a:srgbClr val="84BD00"/>
          </a:solidFill>
        </p:spPr>
        <p:txBody>
          <a:bodyPr wrap="none" lIns="216000" rIns="216000">
            <a:spAutoFit/>
          </a:bodyPr>
          <a:lstStyle>
            <a:lvl1pPr marL="0" indent="0" fontAlgn="t" hangingPunct="0">
              <a:lnSpc>
                <a:spcPct val="90000"/>
              </a:lnSpc>
              <a:buFont typeface="Arial" charset="0"/>
              <a:buNone/>
              <a:defRPr sz="4550" b="1">
                <a:solidFill>
                  <a:srgbClr val="000000"/>
                </a:solidFill>
                <a:latin typeface="+mj-lt"/>
              </a:defRPr>
            </a:lvl1pPr>
          </a:lstStyle>
          <a:p>
            <a:pPr lvl="0"/>
            <a:r>
              <a:rPr lang="de-DE"/>
              <a:t>Textmasterformat bearbeiten</a:t>
            </a:r>
          </a:p>
        </p:txBody>
      </p:sp>
      <p:sp>
        <p:nvSpPr>
          <p:cNvPr id="7" name="Textplatzhalter 4"/>
          <p:cNvSpPr>
            <a:spLocks noGrp="1"/>
          </p:cNvSpPr>
          <p:nvPr>
            <p:ph type="body" sz="quarter" idx="12"/>
          </p:nvPr>
        </p:nvSpPr>
        <p:spPr>
          <a:xfrm>
            <a:off x="587375" y="2133344"/>
            <a:ext cx="8273301" cy="722505"/>
          </a:xfrm>
          <a:solidFill>
            <a:srgbClr val="84BD00"/>
          </a:solidFill>
        </p:spPr>
        <p:txBody>
          <a:bodyPr wrap="none" lIns="216000" rIns="216000">
            <a:spAutoFit/>
          </a:bodyPr>
          <a:lstStyle>
            <a:lvl1pPr marL="0" indent="0" fontAlgn="t" hangingPunct="0">
              <a:lnSpc>
                <a:spcPct val="90000"/>
              </a:lnSpc>
              <a:buFont typeface="Arial" charset="0"/>
              <a:buNone/>
              <a:defRPr sz="4550" b="1">
                <a:solidFill>
                  <a:srgbClr val="000000"/>
                </a:solidFill>
                <a:latin typeface="+mj-lt"/>
              </a:defRPr>
            </a:lvl1pPr>
          </a:lstStyle>
          <a:p>
            <a:pPr lvl="0"/>
            <a:r>
              <a:rPr lang="de-DE"/>
              <a:t>Textmasterformat bearbeiten</a:t>
            </a:r>
          </a:p>
        </p:txBody>
      </p:sp>
    </p:spTree>
    <p:extLst/>
  </p:cSld>
  <p:clrMapOvr>
    <a:masterClrMapping/>
  </p:clrMapOvr>
  <p:extLst mod="1">
    <p:ext uri="{DCECCB84-F9BA-43D5-87BE-67443E8EF086}">
      <p15:sldGuideLst xmlns:p15="http://schemas.microsoft.com/office/powerpoint/2012/main"/>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8"/>
            <a:ext cx="2743200" cy="5851525"/>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609600" y="274638"/>
            <a:ext cx="80772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04637C23-A708-4A7F-86EB-9D2C070F5EEC}" type="datetimeFigureOut">
              <a:rPr lang="en-US" smtClean="0"/>
              <a:pPr/>
              <a:t>4/25/2017</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6F326331-29F4-4C29-AFF7-F1C5145B83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ARMER Titel 3-zeilig alternativ 2">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587371" y="3819442"/>
            <a:ext cx="11017253" cy="2201946"/>
          </a:xfrm>
        </p:spPr>
        <p:txBody>
          <a:bodyPr lIns="0">
            <a:normAutofit/>
          </a:bodyPr>
          <a:lstStyle>
            <a:lvl1pPr marL="0" indent="0" algn="l">
              <a:lnSpc>
                <a:spcPct val="100000"/>
              </a:lnSpc>
              <a:buNone/>
              <a:defRPr sz="22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de-DE" dirty="0"/>
          </a:p>
        </p:txBody>
      </p:sp>
      <p:sp>
        <p:nvSpPr>
          <p:cNvPr id="2" name="Textfeld 1"/>
          <p:cNvSpPr txBox="1"/>
          <p:nvPr userDrawn="1"/>
        </p:nvSpPr>
        <p:spPr>
          <a:xfrm>
            <a:off x="10203543" y="6458857"/>
            <a:ext cx="184731" cy="369332"/>
          </a:xfrm>
          <a:prstGeom prst="rect">
            <a:avLst/>
          </a:prstGeom>
          <a:noFill/>
        </p:spPr>
        <p:txBody>
          <a:bodyPr wrap="none" rtlCol="0">
            <a:spAutoFit/>
          </a:bodyPr>
          <a:lstStyle/>
          <a:p>
            <a:endParaRPr lang="de-DE"/>
          </a:p>
        </p:txBody>
      </p:sp>
      <p:sp>
        <p:nvSpPr>
          <p:cNvPr id="10" name="Textplatzhalter 4"/>
          <p:cNvSpPr>
            <a:spLocks noGrp="1"/>
          </p:cNvSpPr>
          <p:nvPr>
            <p:ph type="body" sz="quarter" idx="11"/>
          </p:nvPr>
        </p:nvSpPr>
        <p:spPr>
          <a:xfrm>
            <a:off x="587371" y="2990282"/>
            <a:ext cx="8273301" cy="722505"/>
          </a:xfrm>
          <a:solidFill>
            <a:srgbClr val="84BD00"/>
          </a:solidFill>
        </p:spPr>
        <p:txBody>
          <a:bodyPr wrap="none" lIns="216000" rIns="216000">
            <a:spAutoFit/>
          </a:bodyPr>
          <a:lstStyle>
            <a:lvl1pPr marL="0" indent="0" fontAlgn="t" hangingPunct="0">
              <a:lnSpc>
                <a:spcPct val="90000"/>
              </a:lnSpc>
              <a:buFont typeface="Arial" charset="0"/>
              <a:buNone/>
              <a:defRPr sz="4550" b="1">
                <a:solidFill>
                  <a:srgbClr val="000000"/>
                </a:solidFill>
                <a:latin typeface="+mj-lt"/>
              </a:defRPr>
            </a:lvl1pPr>
          </a:lstStyle>
          <a:p>
            <a:pPr lvl="0"/>
            <a:r>
              <a:rPr lang="de-DE"/>
              <a:t>Textmasterformat bearbeiten</a:t>
            </a:r>
          </a:p>
        </p:txBody>
      </p:sp>
      <p:sp>
        <p:nvSpPr>
          <p:cNvPr id="7" name="Textplatzhalter 4"/>
          <p:cNvSpPr>
            <a:spLocks noGrp="1"/>
          </p:cNvSpPr>
          <p:nvPr>
            <p:ph type="body" sz="quarter" idx="12"/>
          </p:nvPr>
        </p:nvSpPr>
        <p:spPr>
          <a:xfrm>
            <a:off x="587375" y="2133344"/>
            <a:ext cx="8273301" cy="722505"/>
          </a:xfrm>
          <a:solidFill>
            <a:srgbClr val="84BD00"/>
          </a:solidFill>
        </p:spPr>
        <p:txBody>
          <a:bodyPr wrap="none" lIns="216000" rIns="216000">
            <a:spAutoFit/>
          </a:bodyPr>
          <a:lstStyle>
            <a:lvl1pPr marL="0" indent="0" fontAlgn="t" hangingPunct="0">
              <a:lnSpc>
                <a:spcPct val="90000"/>
              </a:lnSpc>
              <a:buFont typeface="Arial" charset="0"/>
              <a:buNone/>
              <a:defRPr sz="4550" b="1">
                <a:solidFill>
                  <a:srgbClr val="000000"/>
                </a:solidFill>
                <a:latin typeface="+mj-lt"/>
              </a:defRPr>
            </a:lvl1pPr>
          </a:lstStyle>
          <a:p>
            <a:pPr lvl="0"/>
            <a:r>
              <a:rPr lang="de-DE"/>
              <a:t>Textmasterformat bearbeiten</a:t>
            </a:r>
          </a:p>
        </p:txBody>
      </p:sp>
      <p:sp>
        <p:nvSpPr>
          <p:cNvPr id="11" name="Textplatzhalter 4"/>
          <p:cNvSpPr>
            <a:spLocks noGrp="1"/>
          </p:cNvSpPr>
          <p:nvPr>
            <p:ph type="body" sz="quarter" idx="14"/>
          </p:nvPr>
        </p:nvSpPr>
        <p:spPr>
          <a:xfrm>
            <a:off x="587375" y="1276406"/>
            <a:ext cx="8273301" cy="722505"/>
          </a:xfrm>
          <a:solidFill>
            <a:srgbClr val="84BD00"/>
          </a:solidFill>
        </p:spPr>
        <p:txBody>
          <a:bodyPr wrap="none" lIns="216000" rIns="216000">
            <a:spAutoFit/>
          </a:bodyPr>
          <a:lstStyle>
            <a:lvl1pPr marL="0" indent="0" fontAlgn="t" hangingPunct="0">
              <a:lnSpc>
                <a:spcPct val="90000"/>
              </a:lnSpc>
              <a:buFont typeface="Arial" charset="0"/>
              <a:buNone/>
              <a:defRPr sz="4550" b="1">
                <a:solidFill>
                  <a:srgbClr val="000000"/>
                </a:solidFill>
                <a:latin typeface="+mj-lt"/>
              </a:defRPr>
            </a:lvl1pPr>
          </a:lstStyle>
          <a:p>
            <a:pPr lvl="0"/>
            <a:r>
              <a:rPr lang="de-DE"/>
              <a:t>Textmasterformat bearbeiten</a:t>
            </a:r>
          </a:p>
        </p:txBody>
      </p:sp>
    </p:spTree>
    <p:extLst/>
  </p:cSld>
  <p:clrMapOvr>
    <a:masterClrMapping/>
  </p:clrMapOvr>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ARMER Agenda/Inhaltsverzeichnis">
    <p:spTree>
      <p:nvGrpSpPr>
        <p:cNvPr id="1" name=""/>
        <p:cNvGrpSpPr/>
        <p:nvPr/>
      </p:nvGrpSpPr>
      <p:grpSpPr>
        <a:xfrm>
          <a:off x="0" y="0"/>
          <a:ext cx="0" cy="0"/>
          <a:chOff x="0" y="0"/>
          <a:chExt cx="0" cy="0"/>
        </a:xfrm>
      </p:grpSpPr>
      <p:sp>
        <p:nvSpPr>
          <p:cNvPr id="2" name="Titel 1"/>
          <p:cNvSpPr>
            <a:spLocks noGrp="1"/>
          </p:cNvSpPr>
          <p:nvPr>
            <p:ph type="title"/>
          </p:nvPr>
        </p:nvSpPr>
        <p:spPr>
          <a:xfrm>
            <a:off x="587375" y="442800"/>
            <a:ext cx="5945740" cy="535531"/>
          </a:xfrm>
          <a:solidFill>
            <a:srgbClr val="84BD00"/>
          </a:solidFill>
        </p:spPr>
        <p:txBody>
          <a:bodyPr vert="horz" wrap="none" lIns="216000" tIns="45720" rIns="216000" bIns="45720" rtlCol="0" anchor="t">
            <a:spAutoFit/>
          </a:bodyPr>
          <a:lstStyle>
            <a:lvl1pPr fontAlgn="auto" hangingPunct="0">
              <a:defRPr lang="de-DE" dirty="0"/>
            </a:lvl1pPr>
          </a:lstStyle>
          <a:p>
            <a:pPr lvl="0"/>
            <a:r>
              <a:rPr lang="de-DE"/>
              <a:t>Titelmasterformat durch Klicken bearbeiten</a:t>
            </a:r>
            <a:endParaRPr lang="de-DE" dirty="0"/>
          </a:p>
        </p:txBody>
      </p:sp>
      <p:sp>
        <p:nvSpPr>
          <p:cNvPr id="8" name="Textplatzhalter 7"/>
          <p:cNvSpPr>
            <a:spLocks noGrp="1" noChangeAspect="1"/>
          </p:cNvSpPr>
          <p:nvPr>
            <p:ph type="body" sz="quarter" idx="10"/>
          </p:nvPr>
        </p:nvSpPr>
        <p:spPr>
          <a:xfrm>
            <a:off x="587375" y="1304926"/>
            <a:ext cx="11017250" cy="4716462"/>
          </a:xfrm>
        </p:spPr>
        <p:txBody>
          <a:bodyPr lIns="0">
            <a:noAutofit/>
          </a:bodyPr>
          <a:lstStyle>
            <a:lvl1pPr marL="0" indent="0">
              <a:lnSpc>
                <a:spcPct val="100000"/>
              </a:lnSpc>
              <a:buNone/>
              <a:defRPr sz="3200" b="1"/>
            </a:lvl1pPr>
            <a:lvl2pPr marL="457200" indent="0">
              <a:buNone/>
              <a:defRPr/>
            </a:lvl2pPr>
            <a:lvl3pPr marL="914400" indent="0">
              <a:buNone/>
              <a:defRPr/>
            </a:lvl3pPr>
            <a:lvl4pPr marL="1371600" indent="0">
              <a:buNone/>
              <a:defRPr/>
            </a:lvl4pPr>
            <a:lvl5pPr marL="1828800" indent="0">
              <a:buNone/>
              <a:defRPr/>
            </a:lvl5pPr>
          </a:lstStyle>
          <a:p>
            <a:pPr lvl="0"/>
            <a:r>
              <a:rPr lang="de-DE"/>
              <a:t>Textmasterformat bearbeiten</a:t>
            </a:r>
          </a:p>
        </p:txBody>
      </p:sp>
    </p:spTree>
    <p:extLst>
      <p:ext uri="{BB962C8B-B14F-4D97-AF65-F5344CB8AC3E}">
        <p14:creationId xmlns:p14="http://schemas.microsoft.com/office/powerpoint/2010/main" val="2791244352"/>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ARMER Trennfolie Icon/Bild 1-zeilig">
    <p:spTree>
      <p:nvGrpSpPr>
        <p:cNvPr id="1" name=""/>
        <p:cNvGrpSpPr/>
        <p:nvPr/>
      </p:nvGrpSpPr>
      <p:grpSpPr>
        <a:xfrm>
          <a:off x="0" y="0"/>
          <a:ext cx="0" cy="0"/>
          <a:chOff x="0" y="0"/>
          <a:chExt cx="0" cy="0"/>
        </a:xfrm>
      </p:grpSpPr>
      <p:sp>
        <p:nvSpPr>
          <p:cNvPr id="2" name="Titel 1"/>
          <p:cNvSpPr>
            <a:spLocks noGrp="1"/>
          </p:cNvSpPr>
          <p:nvPr>
            <p:ph type="title"/>
          </p:nvPr>
        </p:nvSpPr>
        <p:spPr>
          <a:xfrm>
            <a:off x="587376" y="3301903"/>
            <a:ext cx="5116738" cy="722505"/>
          </a:xfrm>
          <a:solidFill>
            <a:srgbClr val="84BD00"/>
          </a:solidFill>
        </p:spPr>
        <p:txBody>
          <a:bodyPr wrap="none" lIns="216000" rIns="216000">
            <a:spAutoFit/>
          </a:bodyPr>
          <a:lstStyle>
            <a:lvl1pPr fontAlgn="t" hangingPunct="0">
              <a:defRPr sz="4550" b="1"/>
            </a:lvl1pPr>
          </a:lstStyle>
          <a:p>
            <a:r>
              <a:rPr lang="de-DE"/>
              <a:t>Titelmasterformat durch Klicken bearbeiten</a:t>
            </a:r>
            <a:endParaRPr lang="de-DE" dirty="0"/>
          </a:p>
        </p:txBody>
      </p:sp>
      <p:sp>
        <p:nvSpPr>
          <p:cNvPr id="5" name="Bildplatzhalter 4"/>
          <p:cNvSpPr>
            <a:spLocks noGrp="1" noChangeAspect="1"/>
          </p:cNvSpPr>
          <p:nvPr>
            <p:ph type="pic" sz="quarter" idx="10"/>
          </p:nvPr>
        </p:nvSpPr>
        <p:spPr>
          <a:xfrm>
            <a:off x="8111614" y="1304925"/>
            <a:ext cx="3493012" cy="4716463"/>
          </a:xfrm>
        </p:spPr>
        <p:txBody>
          <a:bodyPr wrap="square" anchor="ctr">
            <a:noAutofit/>
          </a:bodyPr>
          <a:lstStyle>
            <a:lvl1pPr marL="0" indent="0" algn="ctr">
              <a:buNone/>
              <a:defRPr/>
            </a:lvl1pPr>
          </a:lstStyle>
          <a:p>
            <a:r>
              <a:rPr lang="de-DE"/>
              <a:t>Bild durch Klicken auf Symbol hinzufügen</a:t>
            </a:r>
            <a:endParaRPr lang="de-DE" dirty="0"/>
          </a:p>
        </p:txBody>
      </p:sp>
    </p:spTree>
    <p:extLst>
      <p:ext uri="{BB962C8B-B14F-4D97-AF65-F5344CB8AC3E}">
        <p14:creationId xmlns:p14="http://schemas.microsoft.com/office/powerpoint/2010/main" val="80106967"/>
      </p:ext>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6.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theme" Target="../theme/theme2.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7.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theme" Target="../theme/theme3.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Grafik 4"/>
          <p:cNvPicPr>
            <a:picLocks noChangeAspect="1"/>
          </p:cNvPicPr>
          <p:nvPr userDrawn="1"/>
        </p:nvPicPr>
        <p:blipFill>
          <a:blip r:embed="rId40" cstate="screen">
            <a:extLst>
              <a:ext uri="{28A0092B-C50C-407E-A947-70E740481C1C}">
                <a14:useLocalDpi xmlns:a14="http://schemas.microsoft.com/office/drawing/2010/main"/>
              </a:ext>
            </a:extLst>
          </a:blip>
          <a:stretch>
            <a:fillRect/>
          </a:stretch>
        </p:blipFill>
        <p:spPr>
          <a:xfrm>
            <a:off x="9528380" y="6175621"/>
            <a:ext cx="2172179" cy="496641"/>
          </a:xfrm>
          <a:prstGeom prst="rect">
            <a:avLst/>
          </a:prstGeom>
        </p:spPr>
      </p:pic>
      <p:sp>
        <p:nvSpPr>
          <p:cNvPr id="2" name="Titelplatzhalter 1"/>
          <p:cNvSpPr>
            <a:spLocks noGrp="1"/>
          </p:cNvSpPr>
          <p:nvPr>
            <p:ph type="title"/>
          </p:nvPr>
        </p:nvSpPr>
        <p:spPr>
          <a:xfrm>
            <a:off x="587375" y="441325"/>
            <a:ext cx="8899113" cy="535531"/>
          </a:xfrm>
          <a:prstGeom prst="rect">
            <a:avLst/>
          </a:prstGeom>
          <a:solidFill>
            <a:srgbClr val="84BD00"/>
          </a:solidFill>
        </p:spPr>
        <p:txBody>
          <a:bodyPr vert="horz" wrap="none" lIns="216000" tIns="45720" rIns="216000" bIns="45720" rtlCol="0" anchor="t">
            <a:spAutoFit/>
          </a:bodyPr>
          <a:lstStyle/>
          <a:p>
            <a:r>
              <a:rPr lang="de-DE" dirty="0"/>
              <a:t>Titelmasterformat durch Klicken bearbeiten</a:t>
            </a:r>
          </a:p>
        </p:txBody>
      </p:sp>
      <p:sp>
        <p:nvSpPr>
          <p:cNvPr id="3" name="Textplatzhalter 2"/>
          <p:cNvSpPr>
            <a:spLocks noGrp="1"/>
          </p:cNvSpPr>
          <p:nvPr>
            <p:ph type="body" idx="1"/>
          </p:nvPr>
        </p:nvSpPr>
        <p:spPr>
          <a:xfrm>
            <a:off x="587375" y="1304925"/>
            <a:ext cx="11017250" cy="4716464"/>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Fußzeilenplatzhalter 4"/>
          <p:cNvSpPr txBox="1">
            <a:spLocks/>
          </p:cNvSpPr>
          <p:nvPr userDrawn="1"/>
        </p:nvSpPr>
        <p:spPr>
          <a:xfrm>
            <a:off x="586800" y="6393600"/>
            <a:ext cx="7315200" cy="365125"/>
          </a:xfrm>
          <a:prstGeom prst="rect">
            <a:avLst/>
          </a:prstGeom>
        </p:spPr>
        <p:txBody>
          <a:bodyPr lIns="0"/>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790F35-16C4-F645-A7FF-3F3C196128F7}" type="datetime1">
              <a:rPr lang="de-DE" sz="1100" smtClean="0"/>
              <a:pPr/>
              <a:t>25.04.2017</a:t>
            </a:fld>
            <a:r>
              <a:rPr lang="de-DE" sz="1100" dirty="0"/>
              <a:t> | Seite </a:t>
            </a:r>
            <a:fld id="{0B4921DB-038F-4381-B84A-1E6A36018592}" type="slidenum">
              <a:rPr lang="de-DE" sz="1100" smtClean="0"/>
              <a:pPr/>
              <a:t>‹#›</a:t>
            </a:fld>
            <a:r>
              <a:rPr lang="de-DE" sz="1100" dirty="0"/>
              <a:t> | Titel</a:t>
            </a:r>
          </a:p>
        </p:txBody>
      </p:sp>
    </p:spTree>
    <p:extLst>
      <p:ext uri="{BB962C8B-B14F-4D97-AF65-F5344CB8AC3E}">
        <p14:creationId xmlns:p14="http://schemas.microsoft.com/office/powerpoint/2010/main" val="978130304"/>
      </p:ext>
    </p:extLst>
  </p:cSld>
  <p:clrMap bg1="lt1" tx1="dk1" bg2="lt2" tx2="dk2" accent1="accent1" accent2="accent2" accent3="accent3" accent4="accent4" accent5="accent5" accent6="accent6" hlink="hlink" folHlink="folHlink"/>
  <p:sldLayoutIdLst>
    <p:sldLayoutId id="2147483685" r:id="rId1"/>
    <p:sldLayoutId id="2147483684" r:id="rId2"/>
    <p:sldLayoutId id="2147483723" r:id="rId3"/>
    <p:sldLayoutId id="2147483649" r:id="rId4"/>
    <p:sldLayoutId id="2147483700" r:id="rId5"/>
    <p:sldLayoutId id="2147483701" r:id="rId6"/>
    <p:sldLayoutId id="2147483702" r:id="rId7"/>
    <p:sldLayoutId id="2147483650" r:id="rId8"/>
    <p:sldLayoutId id="2147483656" r:id="rId9"/>
    <p:sldLayoutId id="2147483673" r:id="rId10"/>
    <p:sldLayoutId id="2147483657" r:id="rId11"/>
    <p:sldLayoutId id="2147483686" r:id="rId12"/>
    <p:sldLayoutId id="2147483674" r:id="rId13"/>
    <p:sldLayoutId id="2147483687" r:id="rId14"/>
    <p:sldLayoutId id="2147483688" r:id="rId15"/>
    <p:sldLayoutId id="2147483678" r:id="rId16"/>
    <p:sldLayoutId id="2147483675" r:id="rId17"/>
    <p:sldLayoutId id="2147483676" r:id="rId18"/>
    <p:sldLayoutId id="2147483691" r:id="rId19"/>
    <p:sldLayoutId id="2147483692" r:id="rId20"/>
    <p:sldLayoutId id="2147483677" r:id="rId21"/>
    <p:sldLayoutId id="2147483689" r:id="rId22"/>
    <p:sldLayoutId id="2147483690" r:id="rId23"/>
    <p:sldLayoutId id="2147483660" r:id="rId24"/>
    <p:sldLayoutId id="2147483693" r:id="rId25"/>
    <p:sldLayoutId id="2147483694" r:id="rId26"/>
    <p:sldLayoutId id="2147483680" r:id="rId27"/>
    <p:sldLayoutId id="2147483681" r:id="rId28"/>
    <p:sldLayoutId id="2147483695" r:id="rId29"/>
    <p:sldLayoutId id="2147483682" r:id="rId30"/>
    <p:sldLayoutId id="2147483709" r:id="rId31"/>
    <p:sldLayoutId id="2147483708" r:id="rId32"/>
    <p:sldLayoutId id="2147483658" r:id="rId33"/>
    <p:sldLayoutId id="2147483696" r:id="rId34"/>
    <p:sldLayoutId id="2147483659" r:id="rId35"/>
    <p:sldLayoutId id="2147483707" r:id="rId36"/>
    <p:sldLayoutId id="2147483655" r:id="rId37"/>
    <p:sldLayoutId id="2147483710" r:id="rId38"/>
  </p:sldLayoutIdLst>
  <p:hf sldNum="0" hdr="0" ftr="0" dt="0"/>
  <p:txStyles>
    <p:titleStyle>
      <a:lvl1pPr algn="l" defTabSz="914400" rtl="0" eaLnBrk="1" fontAlgn="t" latinLnBrk="0" hangingPunct="1">
        <a:lnSpc>
          <a:spcPct val="90000"/>
        </a:lnSpc>
        <a:spcBef>
          <a:spcPct val="0"/>
        </a:spcBef>
        <a:buNone/>
        <a:defRPr sz="3200" b="1" kern="1200">
          <a:solidFill>
            <a:schemeClr val="tx1"/>
          </a:solidFill>
          <a:latin typeface="+mj-lt"/>
          <a:ea typeface="+mj-ea"/>
          <a:cs typeface="+mj-cs"/>
        </a:defRPr>
      </a:lvl1pPr>
    </p:titleStyle>
    <p:bodyStyle>
      <a:lvl1pPr marL="228600" indent="-228600" algn="l" defTabSz="914400" rtl="0" eaLnBrk="1" latinLnBrk="0" hangingPunct="1">
        <a:lnSpc>
          <a:spcPts val="2160"/>
        </a:lnSpc>
        <a:spcBef>
          <a:spcPts val="1000"/>
        </a:spcBef>
        <a:buFont typeface="Wingdings" panose="05000000000000000000" pitchFamily="2" charset="2"/>
        <a:buChar char="§"/>
        <a:defRPr sz="1800" kern="1200">
          <a:solidFill>
            <a:schemeClr val="tx1"/>
          </a:solidFill>
          <a:latin typeface="+mn-lt"/>
          <a:ea typeface="+mn-ea"/>
          <a:cs typeface="+mn-cs"/>
        </a:defRPr>
      </a:lvl1pPr>
      <a:lvl2pPr marL="742950" indent="-285750" algn="l" defTabSz="914400" rtl="0" eaLnBrk="1" latinLnBrk="0" hangingPunct="1">
        <a:lnSpc>
          <a:spcPts val="2160"/>
        </a:lnSpc>
        <a:spcBef>
          <a:spcPts val="500"/>
        </a:spcBef>
        <a:buFont typeface="LucidaGrande" charset="0"/>
        <a:buChar char="-"/>
        <a:defRPr sz="1800" kern="1200">
          <a:solidFill>
            <a:schemeClr val="tx1"/>
          </a:solidFill>
          <a:latin typeface="+mn-lt"/>
          <a:ea typeface="+mn-ea"/>
          <a:cs typeface="+mn-cs"/>
        </a:defRPr>
      </a:lvl2pPr>
      <a:lvl3pPr marL="1200150" indent="-285750" algn="l" defTabSz="914400" rtl="0" eaLnBrk="1" latinLnBrk="0" hangingPunct="1">
        <a:lnSpc>
          <a:spcPts val="2160"/>
        </a:lnSpc>
        <a:spcBef>
          <a:spcPts val="500"/>
        </a:spcBef>
        <a:buFont typeface="LucidaGrande" charset="0"/>
        <a:buChar char="-"/>
        <a:defRPr sz="1800" kern="1200">
          <a:solidFill>
            <a:schemeClr val="tx1"/>
          </a:solidFill>
          <a:latin typeface="+mn-lt"/>
          <a:ea typeface="+mn-ea"/>
          <a:cs typeface="+mn-cs"/>
        </a:defRPr>
      </a:lvl3pPr>
      <a:lvl4pPr marL="1657350" indent="-285750" algn="l" defTabSz="914400" rtl="0" eaLnBrk="1" latinLnBrk="0" hangingPunct="1">
        <a:lnSpc>
          <a:spcPts val="2160"/>
        </a:lnSpc>
        <a:spcBef>
          <a:spcPts val="500"/>
        </a:spcBef>
        <a:buFont typeface="LucidaGrande" charset="0"/>
        <a:buChar char="-"/>
        <a:defRPr sz="1800" kern="1200">
          <a:solidFill>
            <a:schemeClr val="tx1"/>
          </a:solidFill>
          <a:latin typeface="+mn-lt"/>
          <a:ea typeface="+mn-ea"/>
          <a:cs typeface="+mn-cs"/>
        </a:defRPr>
      </a:lvl4pPr>
      <a:lvl5pPr marL="2114550" indent="-285750" algn="l" defTabSz="914400" rtl="0" eaLnBrk="1" latinLnBrk="0" hangingPunct="1">
        <a:lnSpc>
          <a:spcPts val="2160"/>
        </a:lnSpc>
        <a:spcBef>
          <a:spcPts val="500"/>
        </a:spcBef>
        <a:buFont typeface="LucidaGrande"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822" userDrawn="1">
          <p15:clr>
            <a:srgbClr val="F26B43"/>
          </p15:clr>
        </p15:guide>
        <p15:guide id="2" pos="7310" userDrawn="1">
          <p15:clr>
            <a:srgbClr val="F26B43"/>
          </p15:clr>
        </p15:guide>
        <p15:guide id="3" pos="370" userDrawn="1">
          <p15:clr>
            <a:srgbClr val="F26B43"/>
          </p15:clr>
        </p15:guide>
        <p15:guide id="4" orient="horz" pos="278" userDrawn="1">
          <p15:clr>
            <a:srgbClr val="F26B43"/>
          </p15:clr>
        </p15:guide>
        <p15:guide id="5" orient="horz" pos="3793"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de-DE" smtClean="0"/>
              <a:t>Titelmasterformat durch Klicken bearbeiten</a:t>
            </a:r>
            <a:endParaRPr lang="en-US"/>
          </a:p>
        </p:txBody>
      </p:sp>
      <p:sp>
        <p:nvSpPr>
          <p:cNvPr id="3" name="Textplatzhalt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
        <p:nvSpPr>
          <p:cNvPr id="4" name="Datumsplatzhalt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14A89A-3A54-4745-AECA-B5C2C4CEAF4E}" type="datetimeFigureOut">
              <a:rPr lang="en-US" smtClean="0"/>
              <a:pPr/>
              <a:t>4/25/2017</a:t>
            </a:fld>
            <a:endParaRPr lang="en-US"/>
          </a:p>
        </p:txBody>
      </p:sp>
      <p:sp>
        <p:nvSpPr>
          <p:cNvPr id="5" name="Fußzeilenplatzhalt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Page</a:t>
            </a:r>
            <a:endParaRPr lang="en-US" dirty="0"/>
          </a:p>
        </p:txBody>
      </p:sp>
      <p:sp>
        <p:nvSpPr>
          <p:cNvPr id="6" name="Foliennummernplatzhalt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61575B-5093-4A8D-91CA-882DC8622CE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de-DE" smtClean="0"/>
              <a:t>Titelmasterformat durch Klicken bearbeiten</a:t>
            </a:r>
            <a:endParaRPr lang="en-US"/>
          </a:p>
        </p:txBody>
      </p:sp>
      <p:sp>
        <p:nvSpPr>
          <p:cNvPr id="3" name="Textplatzhalt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637C23-A708-4A7F-86EB-9D2C070F5EEC}" type="datetimeFigureOut">
              <a:rPr lang="en-US" smtClean="0"/>
              <a:pPr/>
              <a:t>4/25/2017</a:t>
            </a:fld>
            <a:endParaRPr lang="en-US"/>
          </a:p>
        </p:txBody>
      </p:sp>
      <p:sp>
        <p:nvSpPr>
          <p:cNvPr id="5" name="Fußzeilenplatzhalt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Foliennummernplatzhalt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326331-29F4-4C29-AFF7-F1C5145B833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0.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tertitel 6"/>
          <p:cNvSpPr>
            <a:spLocks noGrp="1"/>
          </p:cNvSpPr>
          <p:nvPr>
            <p:ph type="subTitle" idx="1"/>
          </p:nvPr>
        </p:nvSpPr>
        <p:spPr/>
        <p:txBody>
          <a:bodyPr/>
          <a:lstStyle/>
          <a:p>
            <a:r>
              <a:rPr lang="en-US" noProof="0" smtClean="0"/>
              <a:t>YES Europe – Young People in Education and Studies working in Europe</a:t>
            </a:r>
            <a:endParaRPr lang="en-US" noProof="0"/>
          </a:p>
        </p:txBody>
      </p:sp>
      <p:sp>
        <p:nvSpPr>
          <p:cNvPr id="5" name="Textplatzhalter 4"/>
          <p:cNvSpPr>
            <a:spLocks noGrp="1"/>
          </p:cNvSpPr>
          <p:nvPr>
            <p:ph type="body" sz="quarter" idx="10"/>
          </p:nvPr>
        </p:nvSpPr>
        <p:spPr>
          <a:xfrm>
            <a:off x="587371" y="2133344"/>
            <a:ext cx="3869723" cy="740011"/>
          </a:xfrm>
        </p:spPr>
        <p:txBody>
          <a:bodyPr/>
          <a:lstStyle/>
          <a:p>
            <a:r>
              <a:rPr lang="en-US" noProof="0" smtClean="0"/>
              <a:t>AC Training </a:t>
            </a:r>
            <a:endParaRPr lang="en-US" noProof="0"/>
          </a:p>
        </p:txBody>
      </p:sp>
      <p:sp>
        <p:nvSpPr>
          <p:cNvPr id="6" name="Textplatzhalter 5"/>
          <p:cNvSpPr>
            <a:spLocks noGrp="1"/>
          </p:cNvSpPr>
          <p:nvPr>
            <p:ph type="body" sz="quarter" idx="11"/>
          </p:nvPr>
        </p:nvSpPr>
        <p:spPr>
          <a:xfrm>
            <a:off x="587371" y="2990282"/>
            <a:ext cx="7563170" cy="740011"/>
          </a:xfrm>
        </p:spPr>
        <p:txBody>
          <a:bodyPr/>
          <a:lstStyle/>
          <a:p>
            <a:r>
              <a:rPr lang="en-US" noProof="0" smtClean="0"/>
              <a:t>Karl-Schiller Berufskolleg</a:t>
            </a:r>
            <a:endParaRPr lang="en-US" noProof="0"/>
          </a:p>
        </p:txBody>
      </p:sp>
    </p:spTree>
    <p:extLst>
      <p:ext uri="{BB962C8B-B14F-4D97-AF65-F5344CB8AC3E}">
        <p14:creationId xmlns:p14="http://schemas.microsoft.com/office/powerpoint/2010/main" val="15628169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7375" y="442800"/>
            <a:ext cx="3712776" cy="535531"/>
          </a:xfrm>
          <a:ln>
            <a:noFill/>
          </a:ln>
        </p:spPr>
        <p:txBody>
          <a:bodyPr/>
          <a:lstStyle/>
          <a:p>
            <a:r>
              <a:rPr lang="en-US" altLang="de-DE" dirty="0" smtClean="0"/>
              <a:t>Self-introduction</a:t>
            </a:r>
            <a:endParaRPr lang="en-US" dirty="0"/>
          </a:p>
        </p:txBody>
      </p:sp>
      <p:sp>
        <p:nvSpPr>
          <p:cNvPr id="3" name="Textplatzhalter 2"/>
          <p:cNvSpPr>
            <a:spLocks noGrp="1"/>
          </p:cNvSpPr>
          <p:nvPr>
            <p:ph type="body" sz="quarter" idx="10"/>
          </p:nvPr>
        </p:nvSpPr>
        <p:spPr>
          <a:xfrm>
            <a:off x="575018" y="2046906"/>
            <a:ext cx="11017250" cy="4221615"/>
          </a:xfrm>
        </p:spPr>
        <p:txBody>
          <a:bodyPr/>
          <a:lstStyle/>
          <a:p>
            <a:pPr marL="914400" lvl="1" indent="-457200">
              <a:lnSpc>
                <a:spcPct val="100000"/>
              </a:lnSpc>
              <a:buFont typeface="Arial" pitchFamily="34" charset="0"/>
              <a:buChar char="•"/>
            </a:pPr>
            <a:r>
              <a:rPr lang="en-US" altLang="de-DE" sz="3200" dirty="0" smtClean="0">
                <a:solidFill>
                  <a:srgbClr val="000000"/>
                </a:solidFill>
                <a:latin typeface="Arial Narrow" panose="020B0606020202030204" pitchFamily="34" charset="0"/>
              </a:rPr>
              <a:t>How do single candidates introduce themselves?</a:t>
            </a:r>
          </a:p>
          <a:p>
            <a:pPr marL="914400" lvl="1" indent="-457200">
              <a:lnSpc>
                <a:spcPct val="100000"/>
              </a:lnSpc>
              <a:buFont typeface="Arial" pitchFamily="34" charset="0"/>
              <a:buChar char="•"/>
            </a:pPr>
            <a:r>
              <a:rPr lang="en-US" sz="3200" dirty="0" smtClean="0">
                <a:latin typeface="Arial Narrow" charset="0"/>
                <a:ea typeface="ＭＳ Ｐゴシック" charset="-128"/>
              </a:rPr>
              <a:t>What do they emphasize during their presentation?</a:t>
            </a:r>
          </a:p>
          <a:p>
            <a:pPr marL="914400" lvl="1" indent="-457200">
              <a:lnSpc>
                <a:spcPct val="100000"/>
              </a:lnSpc>
              <a:buFont typeface="Arial" pitchFamily="34" charset="0"/>
              <a:buChar char="•"/>
            </a:pPr>
            <a:r>
              <a:rPr lang="en-US" sz="3200" dirty="0" smtClean="0">
                <a:latin typeface="Arial Narrow" charset="0"/>
                <a:ea typeface="ＭＳ Ｐゴシック" charset="-128"/>
              </a:rPr>
              <a:t>Is the presentation comprehensible and understandable?</a:t>
            </a:r>
          </a:p>
          <a:p>
            <a:pPr marL="457200" indent="-457200">
              <a:lnSpc>
                <a:spcPct val="100000"/>
              </a:lnSpc>
              <a:buFont typeface="Arial" pitchFamily="34" charset="0"/>
              <a:buChar char="•"/>
            </a:pPr>
            <a:endParaRPr lang="en-US" sz="3200" dirty="0" smtClean="0">
              <a:latin typeface="Arial Narrow" charset="0"/>
              <a:ea typeface="ＭＳ Ｐゴシック" charset="-128"/>
            </a:endParaRPr>
          </a:p>
          <a:p>
            <a:pPr marL="457200" lvl="0" indent="-457200">
              <a:lnSpc>
                <a:spcPct val="100000"/>
              </a:lnSpc>
              <a:buFont typeface="Arial" pitchFamily="34" charset="0"/>
              <a:buChar char="•"/>
            </a:pPr>
            <a:endParaRPr lang="en-US" altLang="de-DE" sz="3200" dirty="0" smtClean="0">
              <a:solidFill>
                <a:srgbClr val="000000"/>
              </a:solidFill>
              <a:latin typeface="Arial Narrow" panose="020B0606020202030204" pitchFamily="34" charset="0"/>
            </a:endParaRPr>
          </a:p>
          <a:p>
            <a:pPr marL="457200" lvl="0" indent="-457200">
              <a:lnSpc>
                <a:spcPct val="100000"/>
              </a:lnSpc>
              <a:buFont typeface="Arial" pitchFamily="34" charset="0"/>
              <a:buChar char="•"/>
            </a:pPr>
            <a:endParaRPr lang="en-US" altLang="de-DE" sz="3200" dirty="0" smtClean="0">
              <a:solidFill>
                <a:srgbClr val="000000"/>
              </a:solidFill>
              <a:latin typeface="Arial Narrow" panose="020B0606020202030204" pitchFamily="34" charset="0"/>
            </a:endParaRPr>
          </a:p>
          <a:p>
            <a:endParaRPr lang="en-US" dirty="0" smtClean="0"/>
          </a:p>
          <a:p>
            <a:endParaRPr lang="en-US" dirty="0" smtClean="0"/>
          </a:p>
          <a:p>
            <a:endParaRPr lang="en-US" dirty="0" smtClean="0"/>
          </a:p>
          <a:p>
            <a:endParaRPr lang="en-US" dirty="0"/>
          </a:p>
        </p:txBody>
      </p:sp>
      <p:sp>
        <p:nvSpPr>
          <p:cNvPr id="9" name="Textplatzhalter 8"/>
          <p:cNvSpPr>
            <a:spLocks noGrp="1"/>
          </p:cNvSpPr>
          <p:nvPr>
            <p:ph type="body" sz="quarter" idx="11"/>
          </p:nvPr>
        </p:nvSpPr>
        <p:spPr>
          <a:xfrm>
            <a:off x="809796" y="1430466"/>
            <a:ext cx="11017250" cy="398333"/>
          </a:xfrm>
        </p:spPr>
        <p:txBody>
          <a:bodyPr/>
          <a:lstStyle/>
          <a:p>
            <a:r>
              <a:rPr lang="en-US" altLang="de-DE" sz="3200" dirty="0" smtClean="0">
                <a:latin typeface="Arial Narrow" pitchFamily="34" charset="0"/>
              </a:rPr>
              <a:t>During Self-introduction, the observer examines:</a:t>
            </a:r>
          </a:p>
          <a:p>
            <a:endParaRPr lang="en-US" sz="3200" dirty="0"/>
          </a:p>
        </p:txBody>
      </p:sp>
    </p:spTree>
    <p:extLst>
      <p:ext uri="{BB962C8B-B14F-4D97-AF65-F5344CB8AC3E}">
        <p14:creationId xmlns:p14="http://schemas.microsoft.com/office/powerpoint/2010/main" val="26538623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7375" y="442800"/>
            <a:ext cx="4533494" cy="535531"/>
          </a:xfrm>
        </p:spPr>
        <p:txBody>
          <a:bodyPr/>
          <a:lstStyle/>
          <a:p>
            <a:r>
              <a:rPr lang="en-US" dirty="0" smtClean="0"/>
              <a:t>General presentation</a:t>
            </a:r>
            <a:endParaRPr lang="en-US" dirty="0"/>
          </a:p>
        </p:txBody>
      </p:sp>
      <p:sp>
        <p:nvSpPr>
          <p:cNvPr id="3" name="Textplatzhalter 2"/>
          <p:cNvSpPr>
            <a:spLocks noGrp="1"/>
          </p:cNvSpPr>
          <p:nvPr>
            <p:ph type="body" sz="quarter" idx="10"/>
          </p:nvPr>
        </p:nvSpPr>
        <p:spPr/>
        <p:txBody>
          <a:bodyPr>
            <a:normAutofit lnSpcReduction="10000"/>
          </a:bodyPr>
          <a:lstStyle/>
          <a:p>
            <a:pPr algn="just">
              <a:spcBef>
                <a:spcPts val="0"/>
              </a:spcBef>
            </a:pPr>
            <a:r>
              <a:rPr lang="en-US" altLang="de-DE" sz="2800" b="0" dirty="0" smtClean="0">
                <a:solidFill>
                  <a:srgbClr val="262727"/>
                </a:solidFill>
                <a:latin typeface="Arial Narrow" panose="020B0606020202030204" pitchFamily="34" charset="0"/>
                <a:ea typeface="ＭＳ Ｐゴシック" panose="020B0600070205080204" pitchFamily="34" charset="-128"/>
              </a:rPr>
              <a:t>You are an employee of the </a:t>
            </a:r>
            <a:r>
              <a:rPr lang="en-US" altLang="de-DE" sz="2800" b="0" dirty="0" err="1" smtClean="0">
                <a:solidFill>
                  <a:srgbClr val="262727"/>
                </a:solidFill>
                <a:latin typeface="Arial Narrow" panose="020B0606020202030204" pitchFamily="34" charset="0"/>
                <a:ea typeface="ＭＳ Ｐゴシック" panose="020B0600070205080204" pitchFamily="34" charset="-128"/>
              </a:rPr>
              <a:t>Nasenspülkannen</a:t>
            </a:r>
            <a:r>
              <a:rPr lang="en-US" altLang="de-DE" sz="2800" b="0" dirty="0" smtClean="0">
                <a:solidFill>
                  <a:srgbClr val="262727"/>
                </a:solidFill>
                <a:latin typeface="Arial Narrow" panose="020B0606020202030204" pitchFamily="34" charset="0"/>
                <a:ea typeface="ＭＳ Ｐゴシック" panose="020B0600070205080204" pitchFamily="34" charset="-128"/>
              </a:rPr>
              <a:t> AG (nasal rinsing pot stock company) and in order to convince the sales executives of BARMER to use the nasal rinsing pots (for adults and kids), you must present it by providing a lively product presentation. Present the product extensively and describe the benefits and possible applications for sales to BARMER. </a:t>
            </a:r>
          </a:p>
          <a:p>
            <a:pPr marL="457200" indent="-457200" algn="just"/>
            <a:endParaRPr lang="en-US" altLang="de-DE" sz="2600" b="0" dirty="0" smtClean="0">
              <a:solidFill>
                <a:srgbClr val="262727"/>
              </a:solidFill>
              <a:latin typeface="Arial Narrow" panose="020B0606020202030204" pitchFamily="34" charset="0"/>
              <a:ea typeface="ＭＳ Ｐゴシック" panose="020B0600070205080204" pitchFamily="34" charset="-128"/>
            </a:endParaRPr>
          </a:p>
          <a:p>
            <a:pPr algn="just">
              <a:spcBef>
                <a:spcPts val="0"/>
              </a:spcBef>
            </a:pPr>
            <a:r>
              <a:rPr lang="en-US" altLang="de-DE" sz="2800" b="0" dirty="0" smtClean="0">
                <a:solidFill>
                  <a:srgbClr val="262727"/>
                </a:solidFill>
                <a:latin typeface="Arial Narrow" panose="020B0606020202030204" pitchFamily="34" charset="0"/>
                <a:ea typeface="ＭＳ Ｐゴシック" panose="020B0600070205080204" pitchFamily="34" charset="-128"/>
              </a:rPr>
              <a:t>You have 20 minutes for the preparation. Afterwards you must present your concept in 5 minutes.</a:t>
            </a:r>
          </a:p>
          <a:p>
            <a:pPr lvl="0" algn="just">
              <a:spcBef>
                <a:spcPts val="0"/>
              </a:spcBef>
            </a:pPr>
            <a:endParaRPr lang="en-US" sz="1200" b="0" dirty="0" smtClean="0">
              <a:solidFill>
                <a:prstClr val="black"/>
              </a:solidFill>
              <a:latin typeface="Calibri"/>
            </a:endParaRPr>
          </a:p>
          <a:p>
            <a:pPr algn="just">
              <a:spcAft>
                <a:spcPts val="1138"/>
              </a:spcAft>
            </a:pPr>
            <a:endParaRPr lang="en-US" altLang="de-DE" sz="2600" b="0" dirty="0" smtClean="0">
              <a:solidFill>
                <a:srgbClr val="262727"/>
              </a:solidFill>
              <a:latin typeface="Arial Narrow" panose="020B0606020202030204" pitchFamily="34" charset="0"/>
              <a:ea typeface="ＭＳ Ｐゴシック" panose="020B0600070205080204" pitchFamily="34" charset="-128"/>
            </a:endParaRPr>
          </a:p>
          <a:p>
            <a:pPr algn="just">
              <a:spcAft>
                <a:spcPts val="1138"/>
              </a:spcAft>
            </a:pPr>
            <a:r>
              <a:rPr lang="en-US" altLang="de-DE" sz="2600" dirty="0" smtClean="0">
                <a:solidFill>
                  <a:srgbClr val="262727"/>
                </a:solidFill>
                <a:latin typeface="Arial Narrow" panose="020B0606020202030204" pitchFamily="34" charset="0"/>
                <a:ea typeface="ＭＳ Ｐゴシック" panose="020B0600070205080204" pitchFamily="34" charset="-128"/>
              </a:rPr>
              <a:t>	</a:t>
            </a:r>
            <a:r>
              <a:rPr lang="en-US" altLang="de-DE" sz="2600" dirty="0" smtClean="0">
                <a:solidFill>
                  <a:srgbClr val="85BD00"/>
                </a:solidFill>
                <a:latin typeface="Arial Narrow" pitchFamily="34" charset="0"/>
              </a:rPr>
              <a:t>Be prepared for questions from the audience after your presentation!</a:t>
            </a:r>
          </a:p>
          <a:p>
            <a:pPr algn="just">
              <a:buFont typeface="Wingdings" pitchFamily="2" charset="2"/>
              <a:buChar char="Ø"/>
            </a:pPr>
            <a:endParaRPr lang="en-US" b="0" dirty="0"/>
          </a:p>
        </p:txBody>
      </p:sp>
    </p:spTree>
    <p:extLst>
      <p:ext uri="{BB962C8B-B14F-4D97-AF65-F5344CB8AC3E}">
        <p14:creationId xmlns:p14="http://schemas.microsoft.com/office/powerpoint/2010/main" val="38267925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7375" y="442800"/>
            <a:ext cx="3964429" cy="547842"/>
          </a:xfrm>
        </p:spPr>
        <p:txBody>
          <a:bodyPr/>
          <a:lstStyle/>
          <a:p>
            <a:r>
              <a:rPr lang="en-US" altLang="de-DE" dirty="0" smtClean="0"/>
              <a:t>Group Discussion</a:t>
            </a:r>
            <a:endParaRPr lang="en-US" dirty="0"/>
          </a:p>
        </p:txBody>
      </p:sp>
      <p:sp>
        <p:nvSpPr>
          <p:cNvPr id="3" name="Textplatzhalter 2"/>
          <p:cNvSpPr>
            <a:spLocks noGrp="1"/>
          </p:cNvSpPr>
          <p:nvPr>
            <p:ph type="body" sz="quarter" idx="10"/>
          </p:nvPr>
        </p:nvSpPr>
        <p:spPr/>
        <p:txBody>
          <a:bodyPr/>
          <a:lstStyle/>
          <a:p>
            <a:pPr marL="914400" lvl="1" indent="-457200">
              <a:lnSpc>
                <a:spcPct val="100000"/>
              </a:lnSpc>
              <a:buFont typeface="Arial" pitchFamily="34" charset="0"/>
              <a:buChar char="•"/>
            </a:pPr>
            <a:r>
              <a:rPr lang="en-US" sz="3200" dirty="0" smtClean="0">
                <a:solidFill>
                  <a:srgbClr val="262727"/>
                </a:solidFill>
                <a:latin typeface="Arial Narrow" charset="0"/>
              </a:rPr>
              <a:t>Try to find </a:t>
            </a:r>
            <a:r>
              <a:rPr lang="en-US" sz="3200" dirty="0" smtClean="0">
                <a:latin typeface="Arial Narrow" charset="0"/>
              </a:rPr>
              <a:t>a</a:t>
            </a:r>
            <a:r>
              <a:rPr lang="en-US" sz="3200" dirty="0" smtClean="0">
                <a:solidFill>
                  <a:srgbClr val="262727"/>
                </a:solidFill>
                <a:latin typeface="Arial Narrow" charset="0"/>
              </a:rPr>
              <a:t> conclusion together.</a:t>
            </a:r>
          </a:p>
          <a:p>
            <a:pPr marL="914400" lvl="1" indent="-457200">
              <a:lnSpc>
                <a:spcPct val="100000"/>
              </a:lnSpc>
              <a:buFont typeface="Arial" pitchFamily="34" charset="0"/>
              <a:buChar char="•"/>
            </a:pPr>
            <a:r>
              <a:rPr lang="en-US" sz="3200" b="0" dirty="0" smtClean="0">
                <a:solidFill>
                  <a:srgbClr val="262727"/>
                </a:solidFill>
                <a:latin typeface="Arial Narrow" charset="0"/>
              </a:rPr>
              <a:t>The size of a group can range between 4, 6, or more participants.</a:t>
            </a:r>
          </a:p>
          <a:p>
            <a:pPr marL="914400" lvl="1" indent="-457200">
              <a:lnSpc>
                <a:spcPct val="100000"/>
              </a:lnSpc>
              <a:buFont typeface="Arial" pitchFamily="34" charset="0"/>
              <a:buChar char="•"/>
            </a:pPr>
            <a:r>
              <a:rPr lang="en-US" sz="3200" b="0" dirty="0" smtClean="0">
                <a:latin typeface="Arial Narrow" charset="0"/>
              </a:rPr>
              <a:t>It is important to perform well in order to make a good impression  compared to other competitors.</a:t>
            </a:r>
            <a:endParaRPr lang="en-US" sz="3200" b="0" dirty="0">
              <a:latin typeface="Arial Narrow" charset="0"/>
            </a:endParaRPr>
          </a:p>
        </p:txBody>
      </p:sp>
      <p:sp>
        <p:nvSpPr>
          <p:cNvPr id="5" name="Textplatzhalter 4"/>
          <p:cNvSpPr>
            <a:spLocks noGrp="1"/>
          </p:cNvSpPr>
          <p:nvPr>
            <p:ph type="body" sz="quarter" idx="11"/>
          </p:nvPr>
        </p:nvSpPr>
        <p:spPr>
          <a:xfrm>
            <a:off x="600437" y="1283244"/>
            <a:ext cx="11017250" cy="269874"/>
          </a:xfrm>
        </p:spPr>
        <p:txBody>
          <a:bodyPr/>
          <a:lstStyle/>
          <a:p>
            <a:r>
              <a:rPr lang="en-US" sz="2800" dirty="0" smtClean="0"/>
              <a:t>“Everyone against everyone or achieving goals together?“ </a:t>
            </a:r>
          </a:p>
          <a:p>
            <a:endParaRPr lang="en-US" sz="2800" dirty="0"/>
          </a:p>
        </p:txBody>
      </p:sp>
    </p:spTree>
    <p:extLst>
      <p:ext uri="{BB962C8B-B14F-4D97-AF65-F5344CB8AC3E}">
        <p14:creationId xmlns:p14="http://schemas.microsoft.com/office/powerpoint/2010/main" val="37360143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0"/>
          </p:nvPr>
        </p:nvSpPr>
        <p:spPr/>
        <p:txBody>
          <a:bodyPr/>
          <a:lstStyle/>
          <a:p>
            <a:pPr marL="457200" indent="-457200">
              <a:buFont typeface="Arial" pitchFamily="34" charset="0"/>
              <a:buChar char="•"/>
            </a:pPr>
            <a:r>
              <a:rPr lang="en-US" b="0" dirty="0" smtClean="0">
                <a:solidFill>
                  <a:srgbClr val="262727"/>
                </a:solidFill>
                <a:latin typeface="Arial Narrow" charset="0"/>
                <a:ea typeface="ＭＳ Ｐゴシック" pitchFamily="-107" charset="-128"/>
              </a:rPr>
              <a:t>Discussion of a topic with or without an objective</a:t>
            </a:r>
          </a:p>
          <a:p>
            <a:pPr marL="457200" indent="-457200">
              <a:buFont typeface="Arial" pitchFamily="34" charset="0"/>
              <a:buChar char="•"/>
            </a:pPr>
            <a:endParaRPr lang="en-US" b="0" dirty="0" smtClean="0">
              <a:solidFill>
                <a:srgbClr val="262727"/>
              </a:solidFill>
              <a:latin typeface="Arial Narrow" charset="0"/>
              <a:ea typeface="ＭＳ Ｐゴシック" pitchFamily="-107" charset="-128"/>
            </a:endParaRPr>
          </a:p>
          <a:p>
            <a:pPr marL="457200" indent="-457200">
              <a:buFont typeface="Arial" pitchFamily="34" charset="0"/>
              <a:buChar char="•"/>
            </a:pPr>
            <a:r>
              <a:rPr lang="en-US" b="0" dirty="0" smtClean="0">
                <a:solidFill>
                  <a:srgbClr val="262727"/>
                </a:solidFill>
                <a:latin typeface="Arial Narrow" pitchFamily="-107" charset="0"/>
                <a:ea typeface="ＭＳ Ｐゴシック" pitchFamily="-107" charset="-128"/>
              </a:rPr>
              <a:t>Discussion of a particular problem, with the goal, to develop a precise action plan together</a:t>
            </a:r>
          </a:p>
          <a:p>
            <a:pPr marL="457200" indent="-457200">
              <a:buFont typeface="Arial" pitchFamily="34" charset="0"/>
              <a:buChar char="•"/>
            </a:pPr>
            <a:endParaRPr lang="en-US" b="0" dirty="0" smtClean="0">
              <a:solidFill>
                <a:srgbClr val="262727"/>
              </a:solidFill>
              <a:latin typeface="Arial Narrow" pitchFamily="-107" charset="0"/>
              <a:ea typeface="ＭＳ Ｐゴシック" pitchFamily="-107" charset="-128"/>
            </a:endParaRPr>
          </a:p>
          <a:p>
            <a:pPr marL="457200" indent="-457200">
              <a:buFont typeface="Arial" pitchFamily="34" charset="0"/>
              <a:buChar char="•"/>
            </a:pPr>
            <a:r>
              <a:rPr lang="en-US" b="0" dirty="0" smtClean="0">
                <a:solidFill>
                  <a:srgbClr val="262727"/>
                </a:solidFill>
                <a:latin typeface="Arial Narrow" charset="0"/>
                <a:ea typeface="ＭＳ Ｐゴシック" charset="-128"/>
              </a:rPr>
              <a:t>Discussion of a given topic, in which the participants of the AC are representing a given role</a:t>
            </a:r>
            <a:endParaRPr lang="en-US" b="0" dirty="0" smtClean="0">
              <a:solidFill>
                <a:srgbClr val="FF0000"/>
              </a:solidFill>
              <a:latin typeface="Arial Narrow" charset="0"/>
              <a:ea typeface="ＭＳ Ｐゴシック" charset="-128"/>
            </a:endParaRPr>
          </a:p>
          <a:p>
            <a:endParaRPr lang="en-US" b="0" dirty="0" smtClean="0">
              <a:solidFill>
                <a:srgbClr val="262727"/>
              </a:solidFill>
              <a:latin typeface="Arial Narrow" pitchFamily="-107" charset="0"/>
              <a:ea typeface="ＭＳ Ｐゴシック" pitchFamily="-107" charset="-128"/>
            </a:endParaRPr>
          </a:p>
          <a:p>
            <a:endParaRPr lang="en-US" b="0" dirty="0" smtClean="0"/>
          </a:p>
          <a:p>
            <a:endParaRPr lang="en-US" b="0" dirty="0"/>
          </a:p>
        </p:txBody>
      </p:sp>
      <p:sp>
        <p:nvSpPr>
          <p:cNvPr id="4" name="Titel 1"/>
          <p:cNvSpPr txBox="1">
            <a:spLocks/>
          </p:cNvSpPr>
          <p:nvPr/>
        </p:nvSpPr>
        <p:spPr>
          <a:xfrm>
            <a:off x="587375" y="442800"/>
            <a:ext cx="3964429" cy="547842"/>
          </a:xfrm>
          <a:prstGeom prst="rect">
            <a:avLst/>
          </a:prstGeom>
          <a:solidFill>
            <a:srgbClr val="84BD00"/>
          </a:solidFill>
        </p:spPr>
        <p:txBody>
          <a:bodyPr vert="horz" wrap="none" lIns="216000" tIns="45720" rIns="216000" bIns="45720" rtlCol="0" anchor="t">
            <a:spAutoFit/>
          </a:bodyPr>
          <a:lstStyle/>
          <a:p>
            <a:pPr marL="0" marR="0" lvl="0" indent="0" algn="l" defTabSz="914400" rtl="0" eaLnBrk="1" fontAlgn="auto" latinLnBrk="0" hangingPunct="0">
              <a:lnSpc>
                <a:spcPct val="90000"/>
              </a:lnSpc>
              <a:spcBef>
                <a:spcPct val="0"/>
              </a:spcBef>
              <a:spcAft>
                <a:spcPts val="0"/>
              </a:spcAft>
              <a:buClrTx/>
              <a:buSzTx/>
              <a:buFontTx/>
              <a:buNone/>
              <a:tabLst/>
              <a:defRPr/>
            </a:pPr>
            <a:r>
              <a:rPr kumimoji="0" lang="en-US" altLang="de-DE" sz="3200" b="1" i="0" u="none" strike="noStrike" kern="1200" cap="none" spc="0" normalizeH="0" baseline="0" noProof="0" smtClean="0">
                <a:ln>
                  <a:noFill/>
                </a:ln>
                <a:solidFill>
                  <a:schemeClr val="tx1"/>
                </a:solidFill>
                <a:effectLst/>
                <a:uLnTx/>
                <a:uFillTx/>
                <a:latin typeface="+mj-lt"/>
                <a:ea typeface="+mj-ea"/>
                <a:cs typeface="+mj-cs"/>
              </a:rPr>
              <a:t>Group Discussion</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8125857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0"/>
          </p:nvPr>
        </p:nvSpPr>
        <p:spPr>
          <a:xfrm>
            <a:off x="664387" y="1350471"/>
            <a:ext cx="11017250" cy="4716462"/>
          </a:xfrm>
        </p:spPr>
        <p:txBody>
          <a:bodyPr>
            <a:normAutofit fontScale="92500" lnSpcReduction="20000"/>
          </a:bodyPr>
          <a:lstStyle/>
          <a:p>
            <a:pPr>
              <a:buFont typeface="Wingdings" pitchFamily="2" charset="2"/>
              <a:buChar char="Ø"/>
            </a:pPr>
            <a:r>
              <a:rPr lang="en-US" dirty="0" smtClean="0">
                <a:solidFill>
                  <a:srgbClr val="262727"/>
                </a:solidFill>
                <a:latin typeface="Arial Narrow" charset="0"/>
                <a:ea typeface="ＭＳ Ｐゴシック" pitchFamily="-107" charset="-128"/>
              </a:rPr>
              <a:t> Discussion with or without objective</a:t>
            </a:r>
          </a:p>
          <a:p>
            <a:pPr>
              <a:spcAft>
                <a:spcPts val="1138"/>
              </a:spcAft>
            </a:pPr>
            <a:r>
              <a:rPr lang="en-US" altLang="de-DE" b="0" dirty="0" smtClean="0">
                <a:solidFill>
                  <a:srgbClr val="262727"/>
                </a:solidFill>
                <a:latin typeface="Arial Narrow" panose="020B0606020202030204" pitchFamily="34" charset="0"/>
              </a:rPr>
              <a:t>	Task: Discuss either a given or an open topic together and find a result 	(statement, consensus). </a:t>
            </a:r>
          </a:p>
          <a:p>
            <a:pPr>
              <a:buFont typeface="Wingdings" pitchFamily="2" charset="2"/>
              <a:buChar char="Ø"/>
            </a:pPr>
            <a:r>
              <a:rPr lang="en-US" altLang="de-DE" dirty="0" smtClean="0">
                <a:solidFill>
                  <a:srgbClr val="262727"/>
                </a:solidFill>
                <a:latin typeface="Arial Narrow" panose="020B0606020202030204" pitchFamily="34" charset="0"/>
              </a:rPr>
              <a:t> Discussion in form of a business simulation</a:t>
            </a:r>
          </a:p>
          <a:p>
            <a:pPr>
              <a:spcAft>
                <a:spcPts val="1138"/>
              </a:spcAft>
            </a:pPr>
            <a:r>
              <a:rPr lang="en-US" altLang="de-DE" b="0" dirty="0" smtClean="0">
                <a:solidFill>
                  <a:srgbClr val="262727"/>
                </a:solidFill>
                <a:latin typeface="Arial Narrow" panose="020B0606020202030204" pitchFamily="34" charset="0"/>
              </a:rPr>
              <a:t>	Business simulations try to simulate a precise economical task, which is	to be discussed based on written information. </a:t>
            </a:r>
          </a:p>
          <a:p>
            <a:pPr>
              <a:buFont typeface="Wingdings" pitchFamily="2" charset="2"/>
              <a:buChar char="Ø"/>
            </a:pPr>
            <a:r>
              <a:rPr lang="en-US" altLang="de-DE" dirty="0" smtClean="0">
                <a:solidFill>
                  <a:srgbClr val="262727"/>
                </a:solidFill>
                <a:latin typeface="Arial Narrow" panose="020B0606020202030204" pitchFamily="34" charset="0"/>
              </a:rPr>
              <a:t> Discussion with given roles</a:t>
            </a:r>
          </a:p>
          <a:p>
            <a:pPr>
              <a:spcAft>
                <a:spcPts val="1138"/>
              </a:spcAft>
            </a:pPr>
            <a:r>
              <a:rPr lang="en-US" altLang="de-DE" b="0" dirty="0" smtClean="0">
                <a:solidFill>
                  <a:srgbClr val="262727"/>
                </a:solidFill>
                <a:latin typeface="Arial Narrow" panose="020B0606020202030204" pitchFamily="34" charset="0"/>
              </a:rPr>
              <a:t>	In this case, the roles are already determined and every participant has	to represent his or her given standpoint.</a:t>
            </a:r>
          </a:p>
          <a:p>
            <a:endParaRPr lang="en-US" dirty="0"/>
          </a:p>
        </p:txBody>
      </p:sp>
      <p:sp>
        <p:nvSpPr>
          <p:cNvPr id="5" name="Titel 1"/>
          <p:cNvSpPr>
            <a:spLocks noGrp="1"/>
          </p:cNvSpPr>
          <p:nvPr>
            <p:ph type="title"/>
          </p:nvPr>
        </p:nvSpPr>
        <p:spPr>
          <a:xfrm>
            <a:off x="587375" y="442800"/>
            <a:ext cx="3964429" cy="547842"/>
          </a:xfrm>
        </p:spPr>
        <p:txBody>
          <a:bodyPr/>
          <a:lstStyle/>
          <a:p>
            <a:r>
              <a:rPr lang="en-US" altLang="de-DE" dirty="0" smtClean="0"/>
              <a:t>Group Discussion</a:t>
            </a:r>
            <a:endParaRPr lang="en-US" dirty="0"/>
          </a:p>
        </p:txBody>
      </p:sp>
    </p:spTree>
    <p:extLst>
      <p:ext uri="{BB962C8B-B14F-4D97-AF65-F5344CB8AC3E}">
        <p14:creationId xmlns:p14="http://schemas.microsoft.com/office/powerpoint/2010/main" val="27058255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7375" y="442800"/>
            <a:ext cx="3964429" cy="535531"/>
          </a:xfrm>
        </p:spPr>
        <p:txBody>
          <a:bodyPr/>
          <a:lstStyle/>
          <a:p>
            <a:r>
              <a:rPr lang="en-US" dirty="0" smtClean="0"/>
              <a:t>Group Discussion</a:t>
            </a:r>
            <a:endParaRPr lang="en-US" dirty="0"/>
          </a:p>
        </p:txBody>
      </p:sp>
      <p:sp>
        <p:nvSpPr>
          <p:cNvPr id="3" name="Textplatzhalter 2"/>
          <p:cNvSpPr>
            <a:spLocks noGrp="1"/>
          </p:cNvSpPr>
          <p:nvPr>
            <p:ph type="body" sz="quarter" idx="10"/>
          </p:nvPr>
        </p:nvSpPr>
        <p:spPr/>
        <p:txBody>
          <a:bodyPr>
            <a:normAutofit fontScale="85000" lnSpcReduction="10000"/>
          </a:bodyPr>
          <a:lstStyle/>
          <a:p>
            <a:pPr>
              <a:spcAft>
                <a:spcPts val="1138"/>
              </a:spcAft>
            </a:pPr>
            <a:r>
              <a:rPr lang="en-US" altLang="de-DE" dirty="0" smtClean="0">
                <a:solidFill>
                  <a:srgbClr val="262727"/>
                </a:solidFill>
                <a:latin typeface="Arial Narrow" panose="020B0606020202030204" pitchFamily="34" charset="0"/>
              </a:rPr>
              <a:t>When one goes swimming in Tenerife</a:t>
            </a:r>
          </a:p>
          <a:p>
            <a:pPr>
              <a:spcAft>
                <a:spcPts val="1138"/>
              </a:spcAft>
            </a:pPr>
            <a:r>
              <a:rPr lang="en-US" altLang="de-DE" b="0" dirty="0" smtClean="0">
                <a:solidFill>
                  <a:srgbClr val="262727"/>
                </a:solidFill>
                <a:latin typeface="Arial Narrow" panose="020B0606020202030204" pitchFamily="34" charset="0"/>
              </a:rPr>
              <a:t>You are spending your 14-day vacation at the seaside with your friends in Tenerife. Tomorrow is Sunday and your flight back to Germany leaves at 8:55 am.</a:t>
            </a:r>
          </a:p>
          <a:p>
            <a:pPr>
              <a:spcAft>
                <a:spcPts val="1138"/>
              </a:spcAft>
            </a:pPr>
            <a:r>
              <a:rPr lang="en-US" altLang="de-DE" b="0" dirty="0" smtClean="0">
                <a:solidFill>
                  <a:srgbClr val="262727"/>
                </a:solidFill>
                <a:latin typeface="Arial Narrow" panose="020B0606020202030204" pitchFamily="34" charset="0"/>
              </a:rPr>
              <a:t>Suddenly you are told that all flights are cancelled in the next 4 days due to strikes.</a:t>
            </a:r>
          </a:p>
          <a:p>
            <a:pPr>
              <a:spcAft>
                <a:spcPts val="1138"/>
              </a:spcAft>
            </a:pPr>
            <a:r>
              <a:rPr lang="en-US" altLang="de-DE" b="0" dirty="0" smtClean="0">
                <a:solidFill>
                  <a:srgbClr val="262727"/>
                </a:solidFill>
                <a:latin typeface="Arial Narrow" panose="020B0606020202030204" pitchFamily="34" charset="0"/>
              </a:rPr>
              <a:t>Because of your professional position, you have to be present in the office by next Monday at the latest. Urgent appointments and meetings are waiting for you. Each of you still has 50 € in cash. </a:t>
            </a:r>
          </a:p>
          <a:p>
            <a:pPr>
              <a:spcAft>
                <a:spcPts val="1138"/>
              </a:spcAft>
            </a:pPr>
            <a:r>
              <a:rPr lang="en-US" altLang="de-DE" b="0" dirty="0" smtClean="0">
                <a:solidFill>
                  <a:srgbClr val="262727"/>
                </a:solidFill>
                <a:latin typeface="Arial Narrow" panose="020B0606020202030204" pitchFamily="34" charset="0"/>
              </a:rPr>
              <a:t>Discuss the possible action plans together which appear reasonable in this almost hopeless situation.</a:t>
            </a:r>
          </a:p>
          <a:p>
            <a:endParaRPr lang="en-US" dirty="0"/>
          </a:p>
        </p:txBody>
      </p:sp>
    </p:spTree>
    <p:extLst>
      <p:ext uri="{BB962C8B-B14F-4D97-AF65-F5344CB8AC3E}">
        <p14:creationId xmlns:p14="http://schemas.microsoft.com/office/powerpoint/2010/main" val="3419215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7375" y="442800"/>
            <a:ext cx="3964429" cy="535531"/>
          </a:xfrm>
        </p:spPr>
        <p:txBody>
          <a:bodyPr/>
          <a:lstStyle/>
          <a:p>
            <a:r>
              <a:rPr lang="en-US" dirty="0" smtClean="0"/>
              <a:t>Group Discussion</a:t>
            </a:r>
            <a:endParaRPr lang="en-US" dirty="0"/>
          </a:p>
        </p:txBody>
      </p:sp>
      <p:sp>
        <p:nvSpPr>
          <p:cNvPr id="3" name="Textplatzhalter 2"/>
          <p:cNvSpPr>
            <a:spLocks noGrp="1"/>
          </p:cNvSpPr>
          <p:nvPr>
            <p:ph type="body" sz="quarter" idx="10"/>
          </p:nvPr>
        </p:nvSpPr>
        <p:spPr/>
        <p:txBody>
          <a:bodyPr>
            <a:normAutofit fontScale="85000" lnSpcReduction="20000"/>
          </a:bodyPr>
          <a:lstStyle/>
          <a:p>
            <a:pPr>
              <a:spcAft>
                <a:spcPts val="1138"/>
              </a:spcAft>
            </a:pPr>
            <a:r>
              <a:rPr lang="en-US" altLang="de-DE" dirty="0" smtClean="0">
                <a:latin typeface="Arial Narrow" panose="020B0606020202030204" pitchFamily="34" charset="0"/>
              </a:rPr>
              <a:t>Who wants to have the company car?</a:t>
            </a:r>
          </a:p>
          <a:p>
            <a:pPr>
              <a:spcAft>
                <a:spcPts val="1138"/>
              </a:spcAft>
            </a:pPr>
            <a:r>
              <a:rPr lang="en-US" altLang="de-DE" b="0" dirty="0" smtClean="0">
                <a:solidFill>
                  <a:srgbClr val="262727"/>
                </a:solidFill>
                <a:latin typeface="Arial Narrow" panose="020B0606020202030204" pitchFamily="34" charset="0"/>
              </a:rPr>
              <a:t>You are all</a:t>
            </a:r>
            <a:r>
              <a:rPr lang="en-US" altLang="de-DE" b="0" dirty="0" smtClean="0">
                <a:solidFill>
                  <a:srgbClr val="FF0000"/>
                </a:solidFill>
                <a:latin typeface="Arial Narrow" panose="020B0606020202030204" pitchFamily="34" charset="0"/>
              </a:rPr>
              <a:t> </a:t>
            </a:r>
            <a:r>
              <a:rPr lang="en-US" altLang="de-DE" b="0" dirty="0" smtClean="0">
                <a:solidFill>
                  <a:srgbClr val="262727"/>
                </a:solidFill>
                <a:latin typeface="Arial Narrow" panose="020B0606020202030204" pitchFamily="34" charset="0"/>
              </a:rPr>
              <a:t>sales representatives in a specialized wholesale electrical supply company. The executive floor will pay for a new company car. It can only benefit one of the sales representatives. The company car is a brand-new Audi A6. </a:t>
            </a:r>
          </a:p>
          <a:p>
            <a:pPr>
              <a:spcAft>
                <a:spcPts val="1138"/>
              </a:spcAft>
            </a:pPr>
            <a:r>
              <a:rPr lang="en-US" altLang="de-DE" b="0" dirty="0" smtClean="0">
                <a:solidFill>
                  <a:srgbClr val="262727"/>
                </a:solidFill>
                <a:latin typeface="Arial Narrow" panose="020B0606020202030204" pitchFamily="34" charset="0"/>
              </a:rPr>
              <a:t>Decide together, who should get the new company car. The executive floor asks you to vote.</a:t>
            </a:r>
          </a:p>
          <a:p>
            <a:pPr>
              <a:spcAft>
                <a:spcPts val="1138"/>
              </a:spcAft>
            </a:pPr>
            <a:r>
              <a:rPr lang="en-US" altLang="de-DE" b="0" dirty="0" smtClean="0">
                <a:solidFill>
                  <a:srgbClr val="262727"/>
                </a:solidFill>
                <a:latin typeface="Arial Narrow" panose="020B0606020202030204" pitchFamily="34" charset="0"/>
              </a:rPr>
              <a:t>As a sales representative, you have to visit various customers every day and therefore depend on the company car. The company car is also available for private trips and you care for it as if it were your own car.</a:t>
            </a:r>
          </a:p>
          <a:p>
            <a:pPr>
              <a:spcAft>
                <a:spcPts val="1138"/>
              </a:spcAft>
            </a:pPr>
            <a:r>
              <a:rPr lang="en-US" altLang="de-DE" b="0" dirty="0" smtClean="0">
                <a:solidFill>
                  <a:srgbClr val="262727"/>
                </a:solidFill>
                <a:latin typeface="Arial Narrow" panose="020B0606020202030204" pitchFamily="34" charset="0"/>
              </a:rPr>
              <a:t>With the allotted roles, you have 30 minutes for this group discussion .</a:t>
            </a:r>
          </a:p>
          <a:p>
            <a:endParaRPr lang="en-US" dirty="0"/>
          </a:p>
        </p:txBody>
      </p:sp>
    </p:spTree>
    <p:extLst>
      <p:ext uri="{BB962C8B-B14F-4D97-AF65-F5344CB8AC3E}">
        <p14:creationId xmlns:p14="http://schemas.microsoft.com/office/powerpoint/2010/main" val="24585983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2" name="Gruppierung 17"/>
          <p:cNvGrpSpPr>
            <a:grpSpLocks/>
          </p:cNvGrpSpPr>
          <p:nvPr/>
        </p:nvGrpSpPr>
        <p:grpSpPr bwMode="auto">
          <a:xfrm>
            <a:off x="742462" y="1916833"/>
            <a:ext cx="10713663" cy="3883076"/>
            <a:chOff x="1728786" y="2338913"/>
            <a:chExt cx="5732464" cy="2947461"/>
          </a:xfrm>
        </p:grpSpPr>
        <p:sp>
          <p:nvSpPr>
            <p:cNvPr id="6" name="Abgerundetes Rechteck 5"/>
            <p:cNvSpPr/>
            <p:nvPr/>
          </p:nvSpPr>
          <p:spPr bwMode="auto">
            <a:xfrm>
              <a:off x="1728786" y="3094707"/>
              <a:ext cx="2843663" cy="693844"/>
            </a:xfrm>
            <a:prstGeom prst="roundRect">
              <a:avLst/>
            </a:prstGeom>
            <a:solidFill>
              <a:srgbClr val="FFFFFF"/>
            </a:solidFill>
            <a:ln w="6350" cap="flat" cmpd="sng" algn="ctr">
              <a:solidFill>
                <a:schemeClr val="bg1">
                  <a:lumMod val="75000"/>
                </a:schemeClr>
              </a:solidFill>
              <a:prstDash val="solid"/>
              <a:round/>
              <a:headEnd type="none" w="med" len="med"/>
              <a:tailEnd type="none" w="med" len="med"/>
            </a:ln>
            <a:effectLst/>
          </p:spPr>
          <p:txBody>
            <a:bodyPr anchor="ctr"/>
            <a:lstStyle/>
            <a:p>
              <a:pPr eaLnBrk="1" hangingPunct="1">
                <a:defRPr/>
              </a:pPr>
              <a:r>
                <a:rPr lang="en-US" sz="1600" dirty="0" smtClean="0">
                  <a:latin typeface="Arial Narrow" pitchFamily="-107" charset="0"/>
                  <a:ea typeface="ＭＳ Ｐゴシック" pitchFamily="-107" charset="-128"/>
                </a:rPr>
                <a:t>Mr. B: 40 years old, married, 3 Kids, 10 years in the company, Company car: A four year old Fiat, Mileage: 120.000</a:t>
              </a:r>
              <a:endParaRPr lang="en-US" sz="1600" dirty="0">
                <a:latin typeface="Arial Narrow" pitchFamily="-107" charset="0"/>
                <a:ea typeface="ＭＳ Ｐゴシック" pitchFamily="-107" charset="-128"/>
              </a:endParaRPr>
            </a:p>
          </p:txBody>
        </p:sp>
        <p:sp>
          <p:nvSpPr>
            <p:cNvPr id="7" name="Abgerundetes Rechteck 6"/>
            <p:cNvSpPr/>
            <p:nvPr/>
          </p:nvSpPr>
          <p:spPr bwMode="auto">
            <a:xfrm>
              <a:off x="4617587" y="3094707"/>
              <a:ext cx="2843663" cy="693844"/>
            </a:xfrm>
            <a:prstGeom prst="roundRect">
              <a:avLst/>
            </a:prstGeom>
            <a:solidFill>
              <a:srgbClr val="FFFFFF"/>
            </a:solidFill>
            <a:ln w="6350" cap="flat" cmpd="sng" algn="ctr">
              <a:solidFill>
                <a:schemeClr val="bg1">
                  <a:lumMod val="75000"/>
                </a:schemeClr>
              </a:solidFill>
              <a:prstDash val="solid"/>
              <a:round/>
              <a:headEnd type="none" w="med" len="med"/>
              <a:tailEnd type="none" w="med" len="med"/>
            </a:ln>
            <a:effectLst/>
          </p:spPr>
          <p:txBody>
            <a:bodyPr anchor="ctr"/>
            <a:lstStyle/>
            <a:p>
              <a:pPr>
                <a:defRPr/>
              </a:pPr>
              <a:r>
                <a:rPr lang="en-US" sz="1600" dirty="0" smtClean="0">
                  <a:latin typeface="Arial Narrow" pitchFamily="-107" charset="0"/>
                  <a:ea typeface="ＭＳ Ｐゴシック" pitchFamily="-107" charset="-128"/>
                </a:rPr>
                <a:t>Ms. F: Age: 45,  unmarried, in the company for 3 years drives a Opel </a:t>
              </a:r>
              <a:r>
                <a:rPr lang="en-US" sz="1600" dirty="0" err="1" smtClean="0">
                  <a:latin typeface="Arial Narrow" pitchFamily="-107" charset="0"/>
                  <a:ea typeface="ＭＳ Ｐゴシック" pitchFamily="-107" charset="-128"/>
                </a:rPr>
                <a:t>Corsa</a:t>
              </a:r>
              <a:r>
                <a:rPr lang="en-US" sz="1600" dirty="0" smtClean="0">
                  <a:latin typeface="Arial Narrow" pitchFamily="-107" charset="0"/>
                  <a:ea typeface="ＭＳ Ｐゴシック" pitchFamily="-107" charset="-128"/>
                </a:rPr>
                <a:t>, 2 years old, Mileage: 60.000 km, </a:t>
              </a:r>
              <a:endParaRPr lang="en-US" sz="1600" dirty="0">
                <a:latin typeface="Arial Narrow" pitchFamily="-107" charset="0"/>
                <a:ea typeface="ＭＳ Ｐゴシック" pitchFamily="-107" charset="-128"/>
              </a:endParaRPr>
            </a:p>
          </p:txBody>
        </p:sp>
        <p:sp>
          <p:nvSpPr>
            <p:cNvPr id="8" name="Abgerundetes Rechteck 7"/>
            <p:cNvSpPr/>
            <p:nvPr/>
          </p:nvSpPr>
          <p:spPr bwMode="auto">
            <a:xfrm>
              <a:off x="1728786" y="3843618"/>
              <a:ext cx="2843663" cy="692468"/>
            </a:xfrm>
            <a:prstGeom prst="roundRect">
              <a:avLst/>
            </a:prstGeom>
            <a:solidFill>
              <a:srgbClr val="FFFFFF"/>
            </a:solidFill>
            <a:ln w="6350" cap="flat" cmpd="sng" algn="ctr">
              <a:solidFill>
                <a:schemeClr val="bg1">
                  <a:lumMod val="75000"/>
                </a:schemeClr>
              </a:solidFill>
              <a:prstDash val="solid"/>
              <a:round/>
              <a:headEnd type="none" w="med" len="med"/>
              <a:tailEnd type="none" w="med" len="med"/>
            </a:ln>
            <a:effectLst/>
          </p:spPr>
          <p:txBody>
            <a:bodyPr anchor="ctr"/>
            <a:lstStyle/>
            <a:p>
              <a:pPr eaLnBrk="1" hangingPunct="1">
                <a:defRPr/>
              </a:pPr>
              <a:r>
                <a:rPr lang="en-US" sz="1600" dirty="0" smtClean="0">
                  <a:latin typeface="Arial Narrow" pitchFamily="-107" charset="0"/>
                  <a:ea typeface="ＭＳ Ｐゴシック" pitchFamily="-107" charset="-128"/>
                </a:rPr>
                <a:t>Mr. C: Arab, 30 years old, married, one Kid, only an employee for  two years in the company, Company car: A VW Golf Diesel, 4 years old, Mileage: 100.000</a:t>
              </a:r>
              <a:endParaRPr lang="en-US" sz="1600" dirty="0">
                <a:latin typeface="Arial Narrow" pitchFamily="-107" charset="0"/>
                <a:ea typeface="ＭＳ Ｐゴシック" pitchFamily="-107" charset="-128"/>
              </a:endParaRPr>
            </a:p>
          </p:txBody>
        </p:sp>
        <p:sp>
          <p:nvSpPr>
            <p:cNvPr id="9" name="Abgerundetes Rechteck 8"/>
            <p:cNvSpPr/>
            <p:nvPr/>
          </p:nvSpPr>
          <p:spPr bwMode="auto">
            <a:xfrm>
              <a:off x="4617587" y="3843618"/>
              <a:ext cx="2843663" cy="692468"/>
            </a:xfrm>
            <a:prstGeom prst="roundRect">
              <a:avLst/>
            </a:prstGeom>
            <a:solidFill>
              <a:srgbClr val="FFFFFF"/>
            </a:solidFill>
            <a:ln w="6350" cap="flat" cmpd="sng" algn="ctr">
              <a:solidFill>
                <a:schemeClr val="bg1">
                  <a:lumMod val="75000"/>
                </a:schemeClr>
              </a:solidFill>
              <a:prstDash val="solid"/>
              <a:round/>
              <a:headEnd type="none" w="med" len="med"/>
              <a:tailEnd type="none" w="med" len="med"/>
            </a:ln>
            <a:effectLst/>
          </p:spPr>
          <p:txBody>
            <a:bodyPr anchor="ctr"/>
            <a:lstStyle/>
            <a:p>
              <a:pPr eaLnBrk="1" hangingPunct="1">
                <a:defRPr/>
              </a:pPr>
              <a:r>
                <a:rPr lang="en-US" sz="1600" dirty="0" smtClean="0">
                  <a:latin typeface="Arial Narrow" pitchFamily="-107" charset="0"/>
                  <a:ea typeface="ＭＳ Ｐゴシック" pitchFamily="-107" charset="-128"/>
                </a:rPr>
                <a:t>The sales representatives B,C,F are responsible for the urban area, the remaining staff is responsible for the rural area.</a:t>
              </a:r>
              <a:endParaRPr lang="en-US" sz="1600" dirty="0">
                <a:latin typeface="Arial Narrow" pitchFamily="-107" charset="0"/>
                <a:ea typeface="ＭＳ Ｐゴシック" pitchFamily="-107" charset="-128"/>
              </a:endParaRPr>
            </a:p>
          </p:txBody>
        </p:sp>
        <p:sp>
          <p:nvSpPr>
            <p:cNvPr id="10" name="Abgerundetes Rechteck 9"/>
            <p:cNvSpPr/>
            <p:nvPr/>
          </p:nvSpPr>
          <p:spPr bwMode="auto">
            <a:xfrm>
              <a:off x="1728786" y="4593907"/>
              <a:ext cx="2843663" cy="692467"/>
            </a:xfrm>
            <a:prstGeom prst="roundRect">
              <a:avLst/>
            </a:prstGeom>
            <a:solidFill>
              <a:srgbClr val="FFFFFF"/>
            </a:solidFill>
            <a:ln w="6350" cap="flat" cmpd="sng" algn="ctr">
              <a:solidFill>
                <a:schemeClr val="bg1">
                  <a:lumMod val="75000"/>
                </a:schemeClr>
              </a:solidFill>
              <a:prstDash val="solid"/>
              <a:round/>
              <a:headEnd type="none" w="med" len="med"/>
              <a:tailEnd type="none" w="med" len="med"/>
            </a:ln>
            <a:effectLst/>
          </p:spPr>
          <p:txBody>
            <a:bodyPr anchor="ctr"/>
            <a:lstStyle/>
            <a:p>
              <a:pPr eaLnBrk="1" hangingPunct="1">
                <a:defRPr/>
              </a:pPr>
              <a:r>
                <a:rPr lang="en-US" sz="1600" dirty="0" smtClean="0">
                  <a:latin typeface="Arial Narrow" pitchFamily="-107" charset="0"/>
                  <a:ea typeface="ＭＳ Ｐゴシック" pitchFamily="-107" charset="-128"/>
                </a:rPr>
                <a:t>Ms. D: 30 years old, single, former apprentice, active for 15 years in the company, drives a 2 year old VW Polo, Mileage: 100.000</a:t>
              </a:r>
              <a:endParaRPr lang="en-US" sz="1600" dirty="0">
                <a:latin typeface="Arial Narrow" pitchFamily="-107" charset="0"/>
                <a:ea typeface="ＭＳ Ｐゴシック" pitchFamily="-107" charset="-128"/>
              </a:endParaRPr>
            </a:p>
          </p:txBody>
        </p:sp>
        <p:sp>
          <p:nvSpPr>
            <p:cNvPr id="20" name="Abgerundetes Rechteck 19"/>
            <p:cNvSpPr/>
            <p:nvPr/>
          </p:nvSpPr>
          <p:spPr bwMode="auto">
            <a:xfrm>
              <a:off x="1728786" y="2338913"/>
              <a:ext cx="2843663" cy="692467"/>
            </a:xfrm>
            <a:prstGeom prst="roundRect">
              <a:avLst/>
            </a:prstGeom>
            <a:solidFill>
              <a:srgbClr val="FFFFFF"/>
            </a:solidFill>
            <a:ln w="6350" cap="flat" cmpd="sng" algn="ctr">
              <a:solidFill>
                <a:schemeClr val="bg1">
                  <a:lumMod val="75000"/>
                </a:schemeClr>
              </a:solidFill>
              <a:prstDash val="solid"/>
              <a:round/>
              <a:headEnd type="none" w="med" len="med"/>
              <a:tailEnd type="none" w="med" len="med"/>
            </a:ln>
            <a:effectLst/>
          </p:spPr>
          <p:txBody>
            <a:bodyPr anchor="ctr"/>
            <a:lstStyle/>
            <a:p>
              <a:pPr eaLnBrk="1" hangingPunct="1">
                <a:defRPr/>
              </a:pPr>
              <a:r>
                <a:rPr lang="en-US" sz="1600" dirty="0" smtClean="0">
                  <a:latin typeface="Arial Narrow" pitchFamily="-107" charset="0"/>
                  <a:ea typeface="ＭＳ Ｐゴシック" pitchFamily="-107" charset="-128"/>
                </a:rPr>
                <a:t>Mr. A: 50 years old, married, 2 Kids, active in the company for 17 years,  Company car: A two year old Ford Focus, Mileage: 60.000</a:t>
              </a:r>
              <a:endParaRPr lang="en-US" sz="1600" dirty="0">
                <a:latin typeface="Arial Narrow" pitchFamily="-107" charset="0"/>
                <a:ea typeface="ＭＳ Ｐゴシック" pitchFamily="-107" charset="-128"/>
              </a:endParaRPr>
            </a:p>
          </p:txBody>
        </p:sp>
        <p:sp>
          <p:nvSpPr>
            <p:cNvPr id="21" name="Abgerundetes Rechteck 20"/>
            <p:cNvSpPr/>
            <p:nvPr/>
          </p:nvSpPr>
          <p:spPr bwMode="auto">
            <a:xfrm>
              <a:off x="4617587" y="2338913"/>
              <a:ext cx="2843663" cy="692467"/>
            </a:xfrm>
            <a:prstGeom prst="roundRect">
              <a:avLst/>
            </a:prstGeom>
            <a:solidFill>
              <a:srgbClr val="FFFFFF"/>
            </a:solidFill>
            <a:ln w="6350" cap="flat" cmpd="sng" algn="ctr">
              <a:solidFill>
                <a:schemeClr val="bg1">
                  <a:lumMod val="75000"/>
                </a:schemeClr>
              </a:solidFill>
              <a:prstDash val="solid"/>
              <a:round/>
              <a:headEnd type="none" w="med" len="med"/>
              <a:tailEnd type="none" w="med" len="med"/>
            </a:ln>
            <a:effectLst/>
          </p:spPr>
          <p:txBody>
            <a:bodyPr anchor="ctr"/>
            <a:lstStyle/>
            <a:p>
              <a:pPr eaLnBrk="1" hangingPunct="1">
                <a:defRPr/>
              </a:pPr>
              <a:r>
                <a:rPr lang="en-US" sz="1600" dirty="0" smtClean="0">
                  <a:latin typeface="Arial Narrow" pitchFamily="-107" charset="0"/>
                  <a:ea typeface="ＭＳ Ｐゴシック" pitchFamily="-107" charset="-128"/>
                </a:rPr>
                <a:t>Mrs. E: 51 years old, married, 3 Kids, active in the company for  2 years, drives a VW </a:t>
              </a:r>
              <a:r>
                <a:rPr lang="en-US" sz="1600" dirty="0" err="1" smtClean="0">
                  <a:latin typeface="Arial Narrow" pitchFamily="-107" charset="0"/>
                  <a:ea typeface="ＭＳ Ｐゴシック" pitchFamily="-107" charset="-128"/>
                </a:rPr>
                <a:t>Passat</a:t>
              </a:r>
              <a:r>
                <a:rPr lang="en-US" sz="1600" dirty="0" smtClean="0">
                  <a:latin typeface="Arial Narrow" pitchFamily="-107" charset="0"/>
                  <a:ea typeface="ＭＳ Ｐゴシック" pitchFamily="-107" charset="-128"/>
                </a:rPr>
                <a:t> Kombi, 3 years old, Mileage: 120.000</a:t>
              </a:r>
              <a:endParaRPr lang="en-US" sz="1600" dirty="0">
                <a:latin typeface="Arial Narrow" pitchFamily="-107" charset="0"/>
                <a:ea typeface="ＭＳ Ｐゴシック" pitchFamily="-107" charset="-128"/>
              </a:endParaRPr>
            </a:p>
          </p:txBody>
        </p:sp>
      </p:grpSp>
      <p:sp>
        <p:nvSpPr>
          <p:cNvPr id="16" name="Titel 1"/>
          <p:cNvSpPr>
            <a:spLocks noGrp="1"/>
          </p:cNvSpPr>
          <p:nvPr>
            <p:ph type="title"/>
          </p:nvPr>
        </p:nvSpPr>
        <p:spPr>
          <a:xfrm>
            <a:off x="587375" y="442800"/>
            <a:ext cx="3919311" cy="535531"/>
          </a:xfrm>
        </p:spPr>
        <p:txBody>
          <a:bodyPr/>
          <a:lstStyle/>
          <a:p>
            <a:r>
              <a:rPr lang="en-US" dirty="0" smtClean="0"/>
              <a:t>Group Discussion</a:t>
            </a:r>
            <a:endParaRPr lang="en-US" dirty="0"/>
          </a:p>
        </p:txBody>
      </p:sp>
      <p:sp>
        <p:nvSpPr>
          <p:cNvPr id="18" name="Textplatzhalter 17"/>
          <p:cNvSpPr>
            <a:spLocks noGrp="1"/>
          </p:cNvSpPr>
          <p:nvPr>
            <p:ph type="body" sz="quarter" idx="11"/>
          </p:nvPr>
        </p:nvSpPr>
        <p:spPr>
          <a:xfrm>
            <a:off x="561249" y="1217931"/>
            <a:ext cx="11017250" cy="269874"/>
          </a:xfrm>
        </p:spPr>
        <p:txBody>
          <a:bodyPr/>
          <a:lstStyle/>
          <a:p>
            <a:r>
              <a:rPr lang="en-US" dirty="0" smtClean="0"/>
              <a:t>In the department of field sales the following employees are active:</a:t>
            </a:r>
          </a:p>
          <a:p>
            <a:endParaRPr lang="en-US" dirty="0"/>
          </a:p>
        </p:txBody>
      </p:sp>
    </p:spTree>
    <p:extLst>
      <p:ext uri="{BB962C8B-B14F-4D97-AF65-F5344CB8AC3E}">
        <p14:creationId xmlns:p14="http://schemas.microsoft.com/office/powerpoint/2010/main" val="25732621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587375" y="442800"/>
            <a:ext cx="4305868" cy="535531"/>
          </a:xfrm>
        </p:spPr>
        <p:txBody>
          <a:bodyPr/>
          <a:lstStyle/>
          <a:p>
            <a:r>
              <a:rPr lang="en-US" altLang="de-DE" dirty="0" smtClean="0"/>
              <a:t>Role-playing games</a:t>
            </a:r>
            <a:endParaRPr lang="en-US" dirty="0"/>
          </a:p>
        </p:txBody>
      </p:sp>
      <p:sp>
        <p:nvSpPr>
          <p:cNvPr id="8" name="Textplatzhalter 7"/>
          <p:cNvSpPr>
            <a:spLocks noGrp="1"/>
          </p:cNvSpPr>
          <p:nvPr>
            <p:ph type="body" sz="quarter" idx="10"/>
          </p:nvPr>
        </p:nvSpPr>
        <p:spPr>
          <a:xfrm>
            <a:off x="574313" y="1409428"/>
            <a:ext cx="11017250" cy="4716462"/>
          </a:xfrm>
        </p:spPr>
        <p:txBody>
          <a:bodyPr/>
          <a:lstStyle/>
          <a:p>
            <a:pPr>
              <a:spcAft>
                <a:spcPts val="1138"/>
              </a:spcAft>
            </a:pPr>
            <a:r>
              <a:rPr lang="en-US" altLang="de-DE" sz="2800" b="0" dirty="0" smtClean="0">
                <a:latin typeface="Arial Narrow" panose="020B0606020202030204" pitchFamily="34" charset="0"/>
              </a:rPr>
              <a:t>Typically, candidates slip into roles such as personnel manager, supervisor, business manager or team leader. </a:t>
            </a:r>
          </a:p>
          <a:p>
            <a:pPr>
              <a:spcAft>
                <a:spcPts val="1138"/>
              </a:spcAft>
            </a:pPr>
            <a:r>
              <a:rPr lang="en-US" altLang="de-DE" sz="2800" b="0" dirty="0" smtClean="0">
                <a:latin typeface="Arial Narrow" panose="020B0606020202030204" pitchFamily="34" charset="0"/>
              </a:rPr>
              <a:t>It simulates a conversation between the examinee and the observer of the AC.</a:t>
            </a:r>
          </a:p>
          <a:p>
            <a:pPr>
              <a:spcAft>
                <a:spcPct val="57000"/>
              </a:spcAft>
            </a:pPr>
            <a:r>
              <a:rPr lang="en-US" altLang="de-DE" sz="2800" b="0" dirty="0" smtClean="0">
                <a:latin typeface="Arial Narrow" panose="020B0606020202030204" pitchFamily="34" charset="0"/>
              </a:rPr>
              <a:t>For preparation time, the applicants will have about 5 to 15 minutes. The candidates can be familiarized</a:t>
            </a:r>
            <a:r>
              <a:rPr lang="en-US" altLang="de-DE" sz="2800" b="0" dirty="0" smtClean="0">
                <a:solidFill>
                  <a:srgbClr val="FF0000"/>
                </a:solidFill>
                <a:latin typeface="Arial Narrow" panose="020B0606020202030204" pitchFamily="34" charset="0"/>
              </a:rPr>
              <a:t> </a:t>
            </a:r>
            <a:r>
              <a:rPr lang="en-US" altLang="de-DE" sz="2800" b="0" dirty="0" smtClean="0">
                <a:latin typeface="Arial Narrow" panose="020B0606020202030204" pitchFamily="34" charset="0"/>
              </a:rPr>
              <a:t>with a written role description and a description of the situation. Afterwards, the role play will last from 10 to 30 minutes. </a:t>
            </a:r>
          </a:p>
          <a:p>
            <a:pPr>
              <a:spcAft>
                <a:spcPts val="1138"/>
              </a:spcAft>
            </a:pPr>
            <a:r>
              <a:rPr lang="en-US" altLang="de-DE" sz="2800" b="0" dirty="0" smtClean="0">
                <a:latin typeface="Arial Narrow" panose="020B0606020202030204" pitchFamily="34" charset="0"/>
              </a:rPr>
              <a:t>During the role play, the goal is to simulate the interaction in a company</a:t>
            </a:r>
            <a:endParaRPr lang="en-US" sz="2800" b="0" dirty="0"/>
          </a:p>
        </p:txBody>
      </p:sp>
    </p:spTree>
    <p:extLst>
      <p:ext uri="{BB962C8B-B14F-4D97-AF65-F5344CB8AC3E}">
        <p14:creationId xmlns:p14="http://schemas.microsoft.com/office/powerpoint/2010/main" val="25058218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platzhalter 8"/>
          <p:cNvSpPr>
            <a:spLocks noGrp="1"/>
          </p:cNvSpPr>
          <p:nvPr>
            <p:ph type="body" sz="quarter" idx="10"/>
          </p:nvPr>
        </p:nvSpPr>
        <p:spPr>
          <a:xfrm>
            <a:off x="652689" y="1553120"/>
            <a:ext cx="11017250" cy="4716462"/>
          </a:xfrm>
        </p:spPr>
        <p:txBody>
          <a:bodyPr/>
          <a:lstStyle/>
          <a:p>
            <a:r>
              <a:rPr lang="en-US" altLang="de-DE" dirty="0" smtClean="0">
                <a:latin typeface="Arial Narrow" panose="020B0606020202030204" pitchFamily="34" charset="0"/>
              </a:rPr>
              <a:t>Typical exercises are:</a:t>
            </a:r>
          </a:p>
          <a:p>
            <a:pPr lvl="1">
              <a:lnSpc>
                <a:spcPct val="150000"/>
              </a:lnSpc>
              <a:buFont typeface="Wingdings" pitchFamily="2" charset="2"/>
              <a:buChar char="Ø"/>
            </a:pPr>
            <a:r>
              <a:rPr lang="en-US" sz="3200" dirty="0" smtClean="0">
                <a:latin typeface="Arial Narrow" charset="0"/>
                <a:ea typeface="ＭＳ Ｐゴシック" charset="0"/>
              </a:rPr>
              <a:t> Performance review</a:t>
            </a:r>
          </a:p>
          <a:p>
            <a:pPr lvl="1">
              <a:lnSpc>
                <a:spcPct val="150000"/>
              </a:lnSpc>
              <a:buFont typeface="Wingdings" pitchFamily="2" charset="2"/>
              <a:buChar char="Ø"/>
            </a:pPr>
            <a:r>
              <a:rPr lang="en-US" sz="3200" dirty="0" smtClean="0">
                <a:latin typeface="Arial Narrow" charset="0"/>
                <a:ea typeface="ＭＳ Ｐゴシック" charset="0"/>
              </a:rPr>
              <a:t> Sales talk and consultation</a:t>
            </a:r>
          </a:p>
          <a:p>
            <a:pPr lvl="1">
              <a:lnSpc>
                <a:spcPct val="150000"/>
              </a:lnSpc>
              <a:buFont typeface="Wingdings" pitchFamily="2" charset="2"/>
              <a:buChar char="Ø"/>
            </a:pPr>
            <a:r>
              <a:rPr lang="en-US" sz="3200" dirty="0" smtClean="0">
                <a:latin typeface="Arial Narrow" charset="0"/>
                <a:ea typeface="ＭＳ Ｐゴシック" charset="0"/>
              </a:rPr>
              <a:t> Discussing complaints</a:t>
            </a:r>
          </a:p>
          <a:p>
            <a:pPr lvl="1">
              <a:lnSpc>
                <a:spcPct val="150000"/>
              </a:lnSpc>
              <a:buFont typeface="Wingdings" pitchFamily="2" charset="2"/>
              <a:buChar char="Ø"/>
            </a:pPr>
            <a:r>
              <a:rPr lang="en-US" sz="3200" dirty="0" smtClean="0">
                <a:latin typeface="Arial Narrow" charset="0"/>
                <a:ea typeface="ＭＳ Ｐゴシック" charset="0"/>
              </a:rPr>
              <a:t> Negotiation</a:t>
            </a:r>
            <a:endParaRPr lang="en-US" dirty="0" smtClean="0">
              <a:latin typeface="Arial Narrow" charset="0"/>
              <a:ea typeface="ＭＳ Ｐゴシック" charset="0"/>
            </a:endParaRPr>
          </a:p>
          <a:p>
            <a:endParaRPr lang="en-US" dirty="0" smtClean="0">
              <a:latin typeface="Arial Narrow" charset="0"/>
              <a:ea typeface="ＭＳ Ｐゴシック" charset="0"/>
            </a:endParaRPr>
          </a:p>
          <a:p>
            <a:endParaRPr lang="en-US" dirty="0"/>
          </a:p>
        </p:txBody>
      </p:sp>
      <p:sp>
        <p:nvSpPr>
          <p:cNvPr id="13" name="Titel 6"/>
          <p:cNvSpPr>
            <a:spLocks noGrp="1"/>
          </p:cNvSpPr>
          <p:nvPr>
            <p:ph type="title"/>
          </p:nvPr>
        </p:nvSpPr>
        <p:spPr>
          <a:xfrm>
            <a:off x="587375" y="442800"/>
            <a:ext cx="4305868" cy="535531"/>
          </a:xfrm>
        </p:spPr>
        <p:txBody>
          <a:bodyPr/>
          <a:lstStyle/>
          <a:p>
            <a:r>
              <a:rPr lang="en-US" altLang="de-DE" dirty="0" smtClean="0"/>
              <a:t>Role-playing games</a:t>
            </a:r>
            <a:endParaRPr lang="en-US" dirty="0"/>
          </a:p>
        </p:txBody>
      </p:sp>
    </p:spTree>
    <p:extLst>
      <p:ext uri="{BB962C8B-B14F-4D97-AF65-F5344CB8AC3E}">
        <p14:creationId xmlns:p14="http://schemas.microsoft.com/office/powerpoint/2010/main" val="18625132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7375" y="442800"/>
            <a:ext cx="1938233" cy="535531"/>
          </a:xfrm>
        </p:spPr>
        <p:txBody>
          <a:bodyPr/>
          <a:lstStyle/>
          <a:p>
            <a:r>
              <a:rPr lang="de-DE" dirty="0"/>
              <a:t>Agenda</a:t>
            </a:r>
          </a:p>
        </p:txBody>
      </p:sp>
      <p:sp>
        <p:nvSpPr>
          <p:cNvPr id="3" name="Textplatzhalter 2"/>
          <p:cNvSpPr>
            <a:spLocks noGrp="1"/>
          </p:cNvSpPr>
          <p:nvPr>
            <p:ph type="body" sz="quarter" idx="10"/>
          </p:nvPr>
        </p:nvSpPr>
        <p:spPr/>
        <p:txBody>
          <a:bodyPr/>
          <a:lstStyle/>
          <a:p>
            <a:pPr marL="457200" indent="-457200">
              <a:buFont typeface="Arial" pitchFamily="34" charset="0"/>
              <a:buChar char="•"/>
            </a:pPr>
            <a:r>
              <a:rPr lang="en-US" dirty="0" smtClean="0"/>
              <a:t>Introduction - Assessment Center </a:t>
            </a:r>
          </a:p>
          <a:p>
            <a:pPr marL="457200" indent="-457200">
              <a:buFont typeface="Arial" pitchFamily="34" charset="0"/>
              <a:buChar char="•"/>
            </a:pPr>
            <a:r>
              <a:rPr lang="en-US" dirty="0" smtClean="0"/>
              <a:t>Training</a:t>
            </a:r>
          </a:p>
          <a:p>
            <a:pPr marL="457200" indent="-457200">
              <a:buFont typeface="Arial" pitchFamily="34" charset="0"/>
              <a:buChar char="•"/>
            </a:pPr>
            <a:r>
              <a:rPr lang="en-US" dirty="0" smtClean="0"/>
              <a:t>Presentation</a:t>
            </a:r>
          </a:p>
          <a:p>
            <a:pPr marL="457200" indent="-457200">
              <a:buFont typeface="Arial" pitchFamily="34" charset="0"/>
              <a:buChar char="•"/>
            </a:pPr>
            <a:r>
              <a:rPr lang="en-US" dirty="0" smtClean="0"/>
              <a:t>Group discussion</a:t>
            </a:r>
          </a:p>
          <a:p>
            <a:pPr marL="457200" indent="-457200">
              <a:buFont typeface="Arial" pitchFamily="34" charset="0"/>
              <a:buChar char="•"/>
            </a:pPr>
            <a:r>
              <a:rPr lang="en-US" dirty="0" smtClean="0"/>
              <a:t>Role Play</a:t>
            </a:r>
          </a:p>
          <a:p>
            <a:pPr marL="457200" indent="-457200">
              <a:buFont typeface="Arial" pitchFamily="34" charset="0"/>
              <a:buChar char="•"/>
            </a:pPr>
            <a:r>
              <a:rPr lang="en-US" dirty="0" smtClean="0"/>
              <a:t>In-tray exercise</a:t>
            </a:r>
          </a:p>
          <a:p>
            <a:pPr marL="457200" indent="-457200">
              <a:buFont typeface="Arial" pitchFamily="34" charset="0"/>
              <a:buChar char="•"/>
            </a:pPr>
            <a:r>
              <a:rPr lang="en-US" dirty="0" smtClean="0"/>
              <a:t>Conclusion</a:t>
            </a:r>
          </a:p>
          <a:p>
            <a:pPr>
              <a:buFont typeface="Arial" pitchFamily="34" charset="0"/>
              <a:buChar char="•"/>
            </a:pPr>
            <a:endParaRPr lang="en-US" sz="1800" dirty="0"/>
          </a:p>
        </p:txBody>
      </p:sp>
    </p:spTree>
    <p:extLst>
      <p:ext uri="{BB962C8B-B14F-4D97-AF65-F5344CB8AC3E}">
        <p14:creationId xmlns:p14="http://schemas.microsoft.com/office/powerpoint/2010/main" val="5645609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587375" y="442800"/>
            <a:ext cx="4333119" cy="535531"/>
          </a:xfrm>
        </p:spPr>
        <p:txBody>
          <a:bodyPr/>
          <a:lstStyle/>
          <a:p>
            <a:r>
              <a:rPr lang="en-US" dirty="0" smtClean="0"/>
              <a:t>Performance review</a:t>
            </a:r>
            <a:endParaRPr lang="en-US" dirty="0"/>
          </a:p>
        </p:txBody>
      </p:sp>
      <p:sp>
        <p:nvSpPr>
          <p:cNvPr id="5" name="Textplatzhalter 4"/>
          <p:cNvSpPr>
            <a:spLocks noGrp="1"/>
          </p:cNvSpPr>
          <p:nvPr>
            <p:ph type="body" sz="quarter" idx="10"/>
          </p:nvPr>
        </p:nvSpPr>
        <p:spPr>
          <a:xfrm>
            <a:off x="652689" y="1331052"/>
            <a:ext cx="11017250" cy="4716462"/>
          </a:xfrm>
        </p:spPr>
        <p:txBody>
          <a:bodyPr/>
          <a:lstStyle/>
          <a:p>
            <a:pPr>
              <a:spcAft>
                <a:spcPts val="1138"/>
              </a:spcAft>
            </a:pPr>
            <a:r>
              <a:rPr lang="en-US" altLang="de-DE" sz="2800" b="0" dirty="0" smtClean="0">
                <a:latin typeface="Arial Narrow" panose="020B0606020202030204" pitchFamily="34" charset="0"/>
              </a:rPr>
              <a:t>A performance review is a popular method to use when future executives need to be selected.</a:t>
            </a:r>
          </a:p>
          <a:p>
            <a:pPr>
              <a:spcAft>
                <a:spcPts val="1138"/>
              </a:spcAft>
            </a:pPr>
            <a:r>
              <a:rPr lang="en-US" altLang="de-DE" sz="2800" b="0" dirty="0" smtClean="0">
                <a:latin typeface="Arial Narrow" panose="020B0606020202030204" pitchFamily="34" charset="0"/>
              </a:rPr>
              <a:t>Usually you are supposed to slip into the role of a supervisor and give an employee a fair warning about his or her wrongdoing. Your task is to convince the employee that his or her momentary behavior is counterproductive and that he or she has to behave differently in the future. Beside the criticism, the motivational idea is crucial. Another goal might be to get an unmotivated employee involved again.</a:t>
            </a:r>
          </a:p>
          <a:p>
            <a:pPr>
              <a:spcAft>
                <a:spcPts val="1138"/>
              </a:spcAft>
            </a:pPr>
            <a:r>
              <a:rPr lang="en-US" altLang="de-DE" sz="2800" b="0" dirty="0" smtClean="0">
                <a:latin typeface="Arial Narrow" panose="020B0606020202030204" pitchFamily="34" charset="0"/>
              </a:rPr>
              <a:t>The observers expect a whole range of communicative skills.</a:t>
            </a:r>
          </a:p>
          <a:p>
            <a:endParaRPr lang="en-US" sz="2800" b="0" dirty="0"/>
          </a:p>
        </p:txBody>
      </p:sp>
    </p:spTree>
    <p:extLst>
      <p:ext uri="{BB962C8B-B14F-4D97-AF65-F5344CB8AC3E}">
        <p14:creationId xmlns:p14="http://schemas.microsoft.com/office/powerpoint/2010/main" val="18711143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0"/>
          </p:nvPr>
        </p:nvSpPr>
        <p:spPr/>
        <p:txBody>
          <a:bodyPr/>
          <a:lstStyle/>
          <a:p>
            <a:pPr>
              <a:spcAft>
                <a:spcPts val="1138"/>
              </a:spcAft>
            </a:pPr>
            <a:r>
              <a:rPr lang="en-US" altLang="de-DE" sz="2800" b="0" dirty="0" smtClean="0">
                <a:latin typeface="Arial Narrow" panose="020B0606020202030204" pitchFamily="34" charset="0"/>
              </a:rPr>
              <a:t>You are Ms. Andersen, the head of the department, business loans mid tier at the </a:t>
            </a:r>
            <a:r>
              <a:rPr lang="en-US" altLang="de-DE" sz="2800" b="0" dirty="0" err="1" smtClean="0">
                <a:latin typeface="Arial Narrow" panose="020B0606020202030204" pitchFamily="34" charset="0"/>
              </a:rPr>
              <a:t>Finanz</a:t>
            </a:r>
            <a:r>
              <a:rPr lang="en-US" altLang="de-DE" sz="2800" b="0" dirty="0" smtClean="0">
                <a:latin typeface="Arial Narrow" panose="020B0606020202030204" pitchFamily="34" charset="0"/>
              </a:rPr>
              <a:t> AG. One of your new employees, Mr. Schmidt, is active in the company for five months. </a:t>
            </a:r>
          </a:p>
          <a:p>
            <a:pPr>
              <a:spcAft>
                <a:spcPts val="1138"/>
              </a:spcAft>
            </a:pPr>
            <a:r>
              <a:rPr lang="en-US" altLang="de-DE" sz="2800" b="0" dirty="0" smtClean="0">
                <a:latin typeface="Arial Narrow" panose="020B0606020202030204" pitchFamily="34" charset="0"/>
              </a:rPr>
              <a:t>You wanted to talk to him long ago because he repeatedly didn‘t meet the deadline. Get a comprehensive picture of the situation during your conversation with the employee.</a:t>
            </a:r>
          </a:p>
          <a:p>
            <a:pPr>
              <a:spcAft>
                <a:spcPts val="1138"/>
              </a:spcAft>
            </a:pPr>
            <a:r>
              <a:rPr lang="en-US" altLang="de-DE" sz="2800" b="0" dirty="0" smtClean="0">
                <a:latin typeface="Arial Narrow" panose="020B0606020202030204" pitchFamily="34" charset="0"/>
              </a:rPr>
              <a:t>You have 5 minutes to prepare the performance review with Mr. Schmidt.</a:t>
            </a:r>
          </a:p>
          <a:p>
            <a:pPr>
              <a:spcAft>
                <a:spcPts val="1138"/>
              </a:spcAft>
            </a:pPr>
            <a:r>
              <a:rPr lang="en-US" altLang="de-DE" sz="2800" b="0" dirty="0" smtClean="0">
                <a:latin typeface="Arial Narrow" panose="020B0606020202030204" pitchFamily="34" charset="0"/>
              </a:rPr>
              <a:t>The following conversation lasts about 15 minutes.</a:t>
            </a:r>
            <a:endParaRPr lang="en-US" altLang="de-DE" sz="2800" b="0" dirty="0" smtClean="0"/>
          </a:p>
          <a:p>
            <a:endParaRPr lang="en-US" sz="2800" b="0" dirty="0"/>
          </a:p>
        </p:txBody>
      </p:sp>
      <p:sp>
        <p:nvSpPr>
          <p:cNvPr id="9" name="Titel 3"/>
          <p:cNvSpPr txBox="1">
            <a:spLocks/>
          </p:cNvSpPr>
          <p:nvPr/>
        </p:nvSpPr>
        <p:spPr>
          <a:xfrm>
            <a:off x="587375" y="442800"/>
            <a:ext cx="4333119" cy="535531"/>
          </a:xfrm>
          <a:prstGeom prst="rect">
            <a:avLst/>
          </a:prstGeom>
          <a:solidFill>
            <a:srgbClr val="84BD00"/>
          </a:solidFill>
        </p:spPr>
        <p:txBody>
          <a:bodyPr vert="horz" wrap="none" lIns="216000" tIns="45720" rIns="216000" bIns="45720" rtlCol="0" anchor="t">
            <a:spAutoFit/>
          </a:bodyPr>
          <a:lstStyle/>
          <a:p>
            <a:pPr marL="0" marR="0" lvl="0" indent="0" algn="l" defTabSz="914400" rtl="0" eaLnBrk="1" fontAlgn="auto" latinLnBrk="0" hangingPunct="0">
              <a:lnSpc>
                <a:spcPct val="90000"/>
              </a:lnSpc>
              <a:spcBef>
                <a:spcPct val="0"/>
              </a:spcBef>
              <a:spcAft>
                <a:spcPts val="0"/>
              </a:spcAft>
              <a:buClrTx/>
              <a:buSzTx/>
              <a:buFontTx/>
              <a:buNone/>
              <a:tabLst/>
              <a:defRPr/>
            </a:pPr>
            <a:r>
              <a:rPr kumimoji="0" lang="en-US" sz="3200" b="1" i="0" u="none" strike="noStrike" kern="1200" cap="none" spc="0" normalizeH="0" baseline="0" noProof="0" smtClean="0">
                <a:ln>
                  <a:noFill/>
                </a:ln>
                <a:solidFill>
                  <a:schemeClr val="tx1"/>
                </a:solidFill>
                <a:effectLst/>
                <a:uLnTx/>
                <a:uFillTx/>
                <a:latin typeface="+mj-lt"/>
                <a:ea typeface="+mj-ea"/>
                <a:cs typeface="+mj-cs"/>
              </a:rPr>
              <a:t>Performance review</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21656372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587375" y="442800"/>
            <a:ext cx="5714908" cy="535531"/>
          </a:xfrm>
        </p:spPr>
        <p:txBody>
          <a:bodyPr/>
          <a:lstStyle/>
          <a:p>
            <a:r>
              <a:rPr lang="en-US" dirty="0" smtClean="0"/>
              <a:t>Sales talk and consultation</a:t>
            </a:r>
            <a:endParaRPr lang="en-US" dirty="0"/>
          </a:p>
        </p:txBody>
      </p:sp>
      <p:sp>
        <p:nvSpPr>
          <p:cNvPr id="5" name="Textplatzhalter 4"/>
          <p:cNvSpPr>
            <a:spLocks noGrp="1"/>
          </p:cNvSpPr>
          <p:nvPr>
            <p:ph type="body" sz="quarter" idx="10"/>
          </p:nvPr>
        </p:nvSpPr>
        <p:spPr/>
        <p:txBody>
          <a:bodyPr/>
          <a:lstStyle/>
          <a:p>
            <a:pPr>
              <a:spcAft>
                <a:spcPts val="1138"/>
              </a:spcAft>
            </a:pPr>
            <a:r>
              <a:rPr lang="en-US" altLang="de-DE" sz="2400" smtClean="0">
                <a:latin typeface="Arial Narrow" panose="020B0606020202030204" pitchFamily="34" charset="0"/>
              </a:rPr>
              <a:t>Amusement Park</a:t>
            </a:r>
            <a:endParaRPr lang="en-US" altLang="de-DE" sz="2400" dirty="0" smtClean="0">
              <a:latin typeface="Arial Narrow" panose="020B0606020202030204" pitchFamily="34" charset="0"/>
            </a:endParaRPr>
          </a:p>
          <a:p>
            <a:pPr>
              <a:spcAft>
                <a:spcPts val="1138"/>
              </a:spcAft>
            </a:pPr>
            <a:r>
              <a:rPr lang="en-US" altLang="de-DE" sz="2400" b="0" dirty="0" smtClean="0">
                <a:latin typeface="Arial Narrow" panose="020B0606020202030204" pitchFamily="34" charset="0"/>
              </a:rPr>
              <a:t>You are the key account manager at the </a:t>
            </a:r>
            <a:r>
              <a:rPr lang="en-US" altLang="de-DE" sz="2400" b="0" dirty="0" err="1" smtClean="0">
                <a:latin typeface="Arial Narrow" panose="020B0606020202030204" pitchFamily="34" charset="0"/>
              </a:rPr>
              <a:t>Frischetrunk</a:t>
            </a:r>
            <a:r>
              <a:rPr lang="en-US" altLang="de-DE" sz="2400" b="0" dirty="0" smtClean="0">
                <a:latin typeface="Arial Narrow" panose="020B0606020202030204" pitchFamily="34" charset="0"/>
              </a:rPr>
              <a:t> OHG. </a:t>
            </a:r>
          </a:p>
          <a:p>
            <a:pPr>
              <a:spcAft>
                <a:spcPts val="1138"/>
              </a:spcAft>
            </a:pPr>
            <a:r>
              <a:rPr lang="en-US" altLang="de-DE" sz="2400" b="0" dirty="0" smtClean="0">
                <a:latin typeface="Arial Narrow" panose="020B0606020202030204" pitchFamily="34" charset="0"/>
              </a:rPr>
              <a:t>In the near future, an amusement park will open in your sales region. </a:t>
            </a:r>
          </a:p>
          <a:p>
            <a:pPr>
              <a:spcAft>
                <a:spcPts val="1138"/>
              </a:spcAft>
            </a:pPr>
            <a:r>
              <a:rPr lang="en-US" altLang="de-DE" sz="2400" b="0" dirty="0" smtClean="0">
                <a:latin typeface="Arial Narrow" panose="020B0606020202030204" pitchFamily="34" charset="0"/>
              </a:rPr>
              <a:t>The operator</a:t>
            </a:r>
            <a:r>
              <a:rPr lang="en-US" altLang="de-DE" sz="2400" b="0" dirty="0" smtClean="0">
                <a:solidFill>
                  <a:srgbClr val="FF0000"/>
                </a:solidFill>
                <a:latin typeface="Arial Narrow" panose="020B0606020202030204" pitchFamily="34" charset="0"/>
              </a:rPr>
              <a:t> </a:t>
            </a:r>
            <a:r>
              <a:rPr lang="en-US" altLang="de-DE" sz="2400" b="0" dirty="0" smtClean="0">
                <a:latin typeface="Arial Narrow" panose="020B0606020202030204" pitchFamily="34" charset="0"/>
              </a:rPr>
              <a:t>expects up to 5.000 visitors daily. </a:t>
            </a:r>
          </a:p>
          <a:p>
            <a:pPr>
              <a:spcAft>
                <a:spcPts val="1138"/>
              </a:spcAft>
            </a:pPr>
            <a:r>
              <a:rPr lang="en-US" altLang="de-DE" sz="2400" b="0" dirty="0" smtClean="0">
                <a:latin typeface="Arial Narrow" panose="020B0606020202030204" pitchFamily="34" charset="0"/>
              </a:rPr>
              <a:t>Naturally, you want to distribute your refreshing drinks exclusively in the park. </a:t>
            </a:r>
          </a:p>
          <a:p>
            <a:pPr>
              <a:spcAft>
                <a:spcPts val="1138"/>
              </a:spcAft>
            </a:pPr>
            <a:r>
              <a:rPr lang="en-US" altLang="de-DE" sz="2400" b="0" dirty="0" smtClean="0">
                <a:latin typeface="Arial Narrow" panose="020B0606020202030204" pitchFamily="34" charset="0"/>
              </a:rPr>
              <a:t>Try to convince the business manager of the amusement park, Mr. </a:t>
            </a:r>
            <a:r>
              <a:rPr lang="en-US" altLang="de-DE" sz="2400" b="0" dirty="0" err="1" smtClean="0">
                <a:latin typeface="Arial Narrow" panose="020B0606020202030204" pitchFamily="34" charset="0"/>
              </a:rPr>
              <a:t>Harbarth</a:t>
            </a:r>
            <a:r>
              <a:rPr lang="en-US" altLang="de-DE" sz="2400" b="0" dirty="0" smtClean="0">
                <a:latin typeface="Arial Narrow" panose="020B0606020202030204" pitchFamily="34" charset="0"/>
              </a:rPr>
              <a:t>, with your offer.</a:t>
            </a:r>
          </a:p>
          <a:p>
            <a:pPr>
              <a:spcAft>
                <a:spcPts val="1138"/>
              </a:spcAft>
            </a:pPr>
            <a:r>
              <a:rPr lang="en-US" altLang="de-DE" sz="2400" b="0" dirty="0" smtClean="0">
                <a:latin typeface="Arial Narrow" panose="020B0606020202030204" pitchFamily="34" charset="0"/>
              </a:rPr>
              <a:t>Until the beginning of the conversation you have 5 minutes preparation time. Mr. </a:t>
            </a:r>
            <a:r>
              <a:rPr lang="en-US" altLang="de-DE" sz="2400" b="0" dirty="0" err="1" smtClean="0">
                <a:latin typeface="Arial Narrow" panose="020B0606020202030204" pitchFamily="34" charset="0"/>
              </a:rPr>
              <a:t>Harbarth</a:t>
            </a:r>
            <a:r>
              <a:rPr lang="en-US" altLang="de-DE" sz="2400" b="0" dirty="0" smtClean="0">
                <a:latin typeface="Arial Narrow" panose="020B0606020202030204" pitchFamily="34" charset="0"/>
              </a:rPr>
              <a:t> will allow you 15 minutes of talk time. </a:t>
            </a:r>
            <a:endParaRPr lang="en-US" altLang="de-DE" sz="2400" b="0" dirty="0" smtClean="0"/>
          </a:p>
          <a:p>
            <a:endParaRPr lang="en-US" sz="2400" b="0" dirty="0"/>
          </a:p>
        </p:txBody>
      </p:sp>
    </p:spTree>
    <p:extLst>
      <p:ext uri="{BB962C8B-B14F-4D97-AF65-F5344CB8AC3E}">
        <p14:creationId xmlns:p14="http://schemas.microsoft.com/office/powerpoint/2010/main" val="31639888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platzhalter 4"/>
          <p:cNvSpPr>
            <a:spLocks noGrp="1"/>
          </p:cNvSpPr>
          <p:nvPr>
            <p:ph type="body" sz="quarter" idx="10"/>
          </p:nvPr>
        </p:nvSpPr>
        <p:spPr/>
        <p:txBody>
          <a:bodyPr/>
          <a:lstStyle/>
          <a:p>
            <a:pPr>
              <a:spcAft>
                <a:spcPts val="1138"/>
              </a:spcAft>
            </a:pPr>
            <a:r>
              <a:rPr lang="en-US" altLang="de-DE" sz="2300" dirty="0" smtClean="0">
                <a:latin typeface="Arial Narrow" panose="020B0606020202030204" pitchFamily="34" charset="0"/>
              </a:rPr>
              <a:t>Call Center</a:t>
            </a:r>
          </a:p>
          <a:p>
            <a:pPr>
              <a:spcAft>
                <a:spcPts val="1138"/>
              </a:spcAft>
            </a:pPr>
            <a:r>
              <a:rPr lang="en-US" altLang="de-DE" sz="2300" b="0" dirty="0" smtClean="0">
                <a:latin typeface="Arial Narrow" panose="020B0606020202030204" pitchFamily="34" charset="0"/>
              </a:rPr>
              <a:t>You are the Call-Center-employee Mr. </a:t>
            </a:r>
            <a:r>
              <a:rPr lang="en-US" altLang="de-DE" sz="2300" b="0" dirty="0" err="1" smtClean="0">
                <a:latin typeface="Arial Narrow" panose="020B0606020202030204" pitchFamily="34" charset="0"/>
              </a:rPr>
              <a:t>Klich</a:t>
            </a:r>
            <a:r>
              <a:rPr lang="en-US" altLang="de-DE" sz="2300" b="0" dirty="0" smtClean="0">
                <a:latin typeface="Arial Narrow" panose="020B0606020202030204" pitchFamily="34" charset="0"/>
              </a:rPr>
              <a:t>. </a:t>
            </a:r>
          </a:p>
          <a:p>
            <a:pPr>
              <a:spcAft>
                <a:spcPts val="1138"/>
              </a:spcAft>
            </a:pPr>
            <a:r>
              <a:rPr lang="en-US" altLang="de-DE" sz="2300" b="0" dirty="0" smtClean="0">
                <a:latin typeface="Arial Narrow" panose="020B0606020202030204" pitchFamily="34" charset="0"/>
              </a:rPr>
              <a:t>Among other products, your Call-Center also promotes the telecommunications provider </a:t>
            </a:r>
            <a:r>
              <a:rPr lang="en-US" altLang="de-DE" sz="2300" b="0" dirty="0" err="1" smtClean="0">
                <a:latin typeface="Arial Narrow" panose="020B0606020202030204" pitchFamily="34" charset="0"/>
              </a:rPr>
              <a:t>Easycalling</a:t>
            </a:r>
            <a:r>
              <a:rPr lang="en-US" altLang="de-DE" sz="2300" b="0" dirty="0" smtClean="0">
                <a:latin typeface="Arial Narrow" panose="020B0606020202030204" pitchFamily="34" charset="0"/>
              </a:rPr>
              <a:t>. </a:t>
            </a:r>
          </a:p>
          <a:p>
            <a:pPr>
              <a:spcAft>
                <a:spcPts val="1138"/>
              </a:spcAft>
            </a:pPr>
            <a:r>
              <a:rPr lang="en-US" altLang="de-DE" sz="2300" b="0" dirty="0" smtClean="0">
                <a:latin typeface="Arial Narrow" panose="020B0606020202030204" pitchFamily="34" charset="0"/>
              </a:rPr>
              <a:t>Your task is to convince customers to join the telephone flat rate for the German fixed network. Customers can call unlimitedly all over Germany for 10 Euro. </a:t>
            </a:r>
          </a:p>
          <a:p>
            <a:pPr>
              <a:spcAft>
                <a:spcPts val="1138"/>
              </a:spcAft>
            </a:pPr>
            <a:r>
              <a:rPr lang="en-US" altLang="de-DE" sz="2300" b="0" dirty="0" smtClean="0">
                <a:latin typeface="Arial Narrow" panose="020B0606020202030204" pitchFamily="34" charset="0"/>
              </a:rPr>
              <a:t>International calls with </a:t>
            </a:r>
            <a:r>
              <a:rPr lang="en-US" altLang="de-DE" sz="2300" b="0" dirty="0" err="1" smtClean="0">
                <a:latin typeface="Arial Narrow" panose="020B0606020202030204" pitchFamily="34" charset="0"/>
              </a:rPr>
              <a:t>Easycalling</a:t>
            </a:r>
            <a:r>
              <a:rPr lang="en-US" altLang="de-DE" sz="2300" b="0" dirty="0" smtClean="0">
                <a:latin typeface="Arial Narrow" panose="020B0606020202030204" pitchFamily="34" charset="0"/>
              </a:rPr>
              <a:t> are more expensive than other competing companies. </a:t>
            </a:r>
          </a:p>
          <a:p>
            <a:pPr>
              <a:spcAft>
                <a:spcPts val="1138"/>
              </a:spcAft>
            </a:pPr>
            <a:r>
              <a:rPr lang="en-US" altLang="de-DE" sz="2300" b="0" dirty="0" smtClean="0">
                <a:latin typeface="Arial Narrow" panose="020B0606020202030204" pitchFamily="34" charset="0"/>
              </a:rPr>
              <a:t>In front of you, there is a list with three names and the corresponding phone numbers. Convince at least two customers within 15 minutes. You can gather yourself for 5 minutes before your first phone call.	</a:t>
            </a:r>
            <a:endParaRPr lang="en-US" altLang="de-DE" sz="2300" b="0" dirty="0">
              <a:latin typeface="Arial Narrow" panose="020B0606020202030204" pitchFamily="34" charset="0"/>
            </a:endParaRPr>
          </a:p>
        </p:txBody>
      </p:sp>
      <p:sp>
        <p:nvSpPr>
          <p:cNvPr id="6" name="Titel 3"/>
          <p:cNvSpPr>
            <a:spLocks noGrp="1"/>
          </p:cNvSpPr>
          <p:nvPr>
            <p:ph type="title"/>
          </p:nvPr>
        </p:nvSpPr>
        <p:spPr/>
        <p:txBody>
          <a:bodyPr/>
          <a:lstStyle/>
          <a:p>
            <a:r>
              <a:rPr lang="en-US" dirty="0" smtClean="0"/>
              <a:t>Sales talk and consultation</a:t>
            </a:r>
            <a:endParaRPr lang="en-US" dirty="0"/>
          </a:p>
        </p:txBody>
      </p:sp>
    </p:spTree>
    <p:extLst>
      <p:ext uri="{BB962C8B-B14F-4D97-AF65-F5344CB8AC3E}">
        <p14:creationId xmlns:p14="http://schemas.microsoft.com/office/powerpoint/2010/main" val="42749225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587375" y="442800"/>
            <a:ext cx="4897376" cy="535531"/>
          </a:xfrm>
        </p:spPr>
        <p:txBody>
          <a:bodyPr/>
          <a:lstStyle/>
          <a:p>
            <a:r>
              <a:rPr lang="en-US" dirty="0" smtClean="0"/>
              <a:t>Discussing complaints</a:t>
            </a:r>
            <a:endParaRPr lang="en-US" dirty="0"/>
          </a:p>
        </p:txBody>
      </p:sp>
      <p:sp>
        <p:nvSpPr>
          <p:cNvPr id="5" name="Textplatzhalter 4"/>
          <p:cNvSpPr>
            <a:spLocks noGrp="1"/>
          </p:cNvSpPr>
          <p:nvPr>
            <p:ph type="body" sz="quarter" idx="10"/>
          </p:nvPr>
        </p:nvSpPr>
        <p:spPr/>
        <p:txBody>
          <a:bodyPr/>
          <a:lstStyle/>
          <a:p>
            <a:pPr>
              <a:spcAft>
                <a:spcPts val="1138"/>
              </a:spcAft>
            </a:pPr>
            <a:r>
              <a:rPr lang="en-US" altLang="de-DE" sz="2800" b="0" dirty="0" smtClean="0">
                <a:latin typeface="Arial Narrow" panose="020B0606020202030204" pitchFamily="34" charset="0"/>
              </a:rPr>
              <a:t>This type of discussion is often used when an open position requires the ability to deal with customers frequently.</a:t>
            </a:r>
          </a:p>
          <a:p>
            <a:pPr>
              <a:spcAft>
                <a:spcPts val="1138"/>
              </a:spcAft>
            </a:pPr>
            <a:r>
              <a:rPr lang="en-US" altLang="de-DE" sz="2800" b="0" dirty="0" smtClean="0">
                <a:latin typeface="Arial Narrow" panose="020B0606020202030204" pitchFamily="34" charset="0"/>
              </a:rPr>
              <a:t>When customers make a complaint about products or services, the atmosphere is usually tensed. You will have to prove your resilience and stress resistance.</a:t>
            </a:r>
          </a:p>
          <a:p>
            <a:pPr>
              <a:spcAft>
                <a:spcPts val="1138"/>
              </a:spcAft>
            </a:pPr>
            <a:r>
              <a:rPr lang="en-US" altLang="de-DE" sz="2800" b="0" dirty="0" smtClean="0">
                <a:latin typeface="Arial Narrow" panose="020B0606020202030204" pitchFamily="34" charset="0"/>
              </a:rPr>
              <a:t>Companies have a great interest in a close customer relationship. </a:t>
            </a:r>
          </a:p>
          <a:p>
            <a:pPr>
              <a:spcAft>
                <a:spcPts val="1138"/>
              </a:spcAft>
            </a:pPr>
            <a:r>
              <a:rPr lang="en-US" altLang="de-DE" sz="2800" b="0" dirty="0" smtClean="0">
                <a:latin typeface="Arial Narrow" panose="020B0606020202030204" pitchFamily="34" charset="0"/>
              </a:rPr>
              <a:t>Business success nowadays is not only determined by the product or service, but the overall package which is based on product and service benefits, customer service, schooling and general services.</a:t>
            </a:r>
          </a:p>
          <a:p>
            <a:endParaRPr lang="en-US" sz="2800" b="0" dirty="0"/>
          </a:p>
        </p:txBody>
      </p:sp>
    </p:spTree>
    <p:extLst>
      <p:ext uri="{BB962C8B-B14F-4D97-AF65-F5344CB8AC3E}">
        <p14:creationId xmlns:p14="http://schemas.microsoft.com/office/powerpoint/2010/main" val="33585832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0"/>
          </p:nvPr>
        </p:nvSpPr>
        <p:spPr/>
        <p:txBody>
          <a:bodyPr>
            <a:noAutofit/>
          </a:bodyPr>
          <a:lstStyle/>
          <a:p>
            <a:pPr>
              <a:spcAft>
                <a:spcPts val="1138"/>
              </a:spcAft>
            </a:pPr>
            <a:r>
              <a:rPr lang="en-US" altLang="de-DE" sz="1800" dirty="0" smtClean="0">
                <a:latin typeface="Arial Narrow" panose="020B0606020202030204" pitchFamily="34" charset="0"/>
              </a:rPr>
              <a:t>The damage caused by hail</a:t>
            </a:r>
          </a:p>
          <a:p>
            <a:pPr>
              <a:spcAft>
                <a:spcPts val="1138"/>
              </a:spcAft>
            </a:pPr>
            <a:r>
              <a:rPr lang="en-US" altLang="de-DE" sz="1800" b="0" dirty="0" smtClean="0">
                <a:latin typeface="Arial Narrow" panose="020B0606020202030204" pitchFamily="34" charset="0"/>
              </a:rPr>
              <a:t>You are Ms. </a:t>
            </a:r>
            <a:r>
              <a:rPr lang="en-US" altLang="de-DE" sz="1800" b="0" dirty="0" err="1" smtClean="0">
                <a:latin typeface="Arial Narrow" panose="020B0606020202030204" pitchFamily="34" charset="0"/>
              </a:rPr>
              <a:t>Funken</a:t>
            </a:r>
            <a:r>
              <a:rPr lang="en-US" altLang="de-DE" sz="1800" b="0" dirty="0" smtClean="0">
                <a:latin typeface="Arial Narrow" panose="020B0606020202030204" pitchFamily="34" charset="0"/>
              </a:rPr>
              <a:t>, a sales associate for used cars in the car dealership Tempo. </a:t>
            </a:r>
          </a:p>
          <a:p>
            <a:pPr>
              <a:spcAft>
                <a:spcPts val="1138"/>
              </a:spcAft>
            </a:pPr>
            <a:r>
              <a:rPr lang="en-US" altLang="de-DE" sz="1800" b="0" dirty="0" smtClean="0">
                <a:latin typeface="Arial Narrow" panose="020B0606020202030204" pitchFamily="34" charset="0"/>
              </a:rPr>
              <a:t>3 weeks ago you sold a two year old luxury SUV to Mr. </a:t>
            </a:r>
            <a:r>
              <a:rPr lang="en-US" altLang="de-DE" sz="1800" b="0" dirty="0" err="1" smtClean="0">
                <a:latin typeface="Arial Narrow" panose="020B0606020202030204" pitchFamily="34" charset="0"/>
              </a:rPr>
              <a:t>Olstan</a:t>
            </a:r>
            <a:r>
              <a:rPr lang="en-US" altLang="de-DE" sz="1800" b="0" dirty="0" smtClean="0">
                <a:latin typeface="Arial Narrow" panose="020B0606020202030204" pitchFamily="34" charset="0"/>
              </a:rPr>
              <a:t> for 45.000 Euro. You were very pleased about this sale, because your long-standing customer Mr. </a:t>
            </a:r>
            <a:r>
              <a:rPr lang="en-US" altLang="de-DE" sz="1800" b="0" dirty="0" err="1" smtClean="0">
                <a:latin typeface="Arial Narrow" panose="020B0606020202030204" pitchFamily="34" charset="0"/>
              </a:rPr>
              <a:t>Olstan</a:t>
            </a:r>
            <a:r>
              <a:rPr lang="en-US" altLang="de-DE" sz="1800" b="0" dirty="0" smtClean="0">
                <a:latin typeface="Arial Narrow" panose="020B0606020202030204" pitchFamily="34" charset="0"/>
              </a:rPr>
              <a:t> received the exact equipment in the SUV which he wanted for a long time. You received a considerable sales commission.</a:t>
            </a:r>
          </a:p>
          <a:p>
            <a:pPr>
              <a:spcAft>
                <a:spcPts val="1138"/>
              </a:spcAft>
            </a:pPr>
            <a:r>
              <a:rPr lang="en-US" altLang="de-DE" sz="1800" b="0" dirty="0" smtClean="0">
                <a:latin typeface="Arial Narrow" panose="020B0606020202030204" pitchFamily="34" charset="0"/>
              </a:rPr>
              <a:t>This morning Mr. </a:t>
            </a:r>
            <a:r>
              <a:rPr lang="en-US" altLang="de-DE" sz="1800" b="0" dirty="0" err="1" smtClean="0">
                <a:latin typeface="Arial Narrow" panose="020B0606020202030204" pitchFamily="34" charset="0"/>
              </a:rPr>
              <a:t>Olstan</a:t>
            </a:r>
            <a:r>
              <a:rPr lang="en-US" altLang="de-DE" sz="1800" b="0" dirty="0" smtClean="0">
                <a:latin typeface="Arial Narrow" panose="020B0606020202030204" pitchFamily="34" charset="0"/>
              </a:rPr>
              <a:t> called you and was furious. Accidentally, he was informed by the gas station attendant that the SUV had a formidable damage caused by hail one year ago. This damage has been repaired at that time. Since a damage was caused by hail, it is not considered an accidental damage and since it was professionally repaired Ms. </a:t>
            </a:r>
            <a:r>
              <a:rPr lang="en-US" altLang="de-DE" sz="1800" b="0" dirty="0" err="1" smtClean="0">
                <a:latin typeface="Arial Narrow" panose="020B0606020202030204" pitchFamily="34" charset="0"/>
              </a:rPr>
              <a:t>Funken</a:t>
            </a:r>
            <a:r>
              <a:rPr lang="en-US" altLang="de-DE" sz="1800" b="0" dirty="0" smtClean="0">
                <a:latin typeface="Arial Narrow" panose="020B0606020202030204" pitchFamily="34" charset="0"/>
              </a:rPr>
              <a:t> didn‘t say anything when she sold the SUV.</a:t>
            </a:r>
          </a:p>
          <a:p>
            <a:pPr>
              <a:spcAft>
                <a:spcPts val="1138"/>
              </a:spcAft>
            </a:pPr>
            <a:r>
              <a:rPr lang="en-US" altLang="de-DE" sz="1800" b="0" dirty="0" smtClean="0">
                <a:latin typeface="Arial Narrow" panose="020B0606020202030204" pitchFamily="34" charset="0"/>
              </a:rPr>
              <a:t>Mr. </a:t>
            </a:r>
            <a:r>
              <a:rPr lang="en-US" altLang="de-DE" sz="1800" b="0" dirty="0" err="1" smtClean="0">
                <a:latin typeface="Arial Narrow" panose="020B0606020202030204" pitchFamily="34" charset="0"/>
              </a:rPr>
              <a:t>Olstan</a:t>
            </a:r>
            <a:r>
              <a:rPr lang="en-US" altLang="de-DE" sz="1800" b="0" dirty="0" smtClean="0">
                <a:latin typeface="Arial Narrow" panose="020B0606020202030204" pitchFamily="34" charset="0"/>
              </a:rPr>
              <a:t> is on his way to his office. Clarify the issue and ensure that he will stay a regular customer in the car dealership. The customer demands via phone that the price for the SUV should be reduced by 15.000 Euro. You cannot agree to that demand.</a:t>
            </a:r>
          </a:p>
          <a:p>
            <a:pPr>
              <a:spcAft>
                <a:spcPts val="1138"/>
              </a:spcAft>
            </a:pPr>
            <a:r>
              <a:rPr lang="en-US" altLang="de-DE" sz="1800" b="0" dirty="0" smtClean="0">
                <a:latin typeface="Arial Narrow" panose="020B0606020202030204" pitchFamily="34" charset="0"/>
              </a:rPr>
              <a:t>Mr. </a:t>
            </a:r>
            <a:r>
              <a:rPr lang="en-US" altLang="de-DE" sz="1800" b="0" dirty="0" err="1" smtClean="0">
                <a:latin typeface="Arial Narrow" panose="020B0606020202030204" pitchFamily="34" charset="0"/>
              </a:rPr>
              <a:t>Olstan</a:t>
            </a:r>
            <a:r>
              <a:rPr lang="en-US" altLang="de-DE" sz="1800" b="0" dirty="0" smtClean="0">
                <a:latin typeface="Arial Narrow" panose="020B0606020202030204" pitchFamily="34" charset="0"/>
              </a:rPr>
              <a:t> is a very busy man, he expects a clarification in a 15-minute conversation. You have 5 minutes to prepare the conversation.</a:t>
            </a:r>
          </a:p>
          <a:p>
            <a:endParaRPr lang="en-US" sz="1800" dirty="0"/>
          </a:p>
        </p:txBody>
      </p:sp>
      <p:sp>
        <p:nvSpPr>
          <p:cNvPr id="4" name="Titel 3"/>
          <p:cNvSpPr txBox="1">
            <a:spLocks/>
          </p:cNvSpPr>
          <p:nvPr/>
        </p:nvSpPr>
        <p:spPr>
          <a:xfrm>
            <a:off x="587375" y="442800"/>
            <a:ext cx="4897376" cy="535531"/>
          </a:xfrm>
          <a:prstGeom prst="rect">
            <a:avLst/>
          </a:prstGeom>
          <a:solidFill>
            <a:srgbClr val="84BD00"/>
          </a:solidFill>
        </p:spPr>
        <p:txBody>
          <a:bodyPr vert="horz" wrap="none" lIns="216000" tIns="45720" rIns="216000" bIns="45720" rtlCol="0" anchor="t">
            <a:spAutoFit/>
          </a:bodyPr>
          <a:lstStyle/>
          <a:p>
            <a:pPr marL="0" marR="0" lvl="0" indent="0" algn="l" defTabSz="914400" rtl="0" eaLnBrk="1" fontAlgn="auto" latinLnBrk="0" hangingPunct="0">
              <a:lnSpc>
                <a:spcPct val="90000"/>
              </a:lnSpc>
              <a:spcBef>
                <a:spcPct val="0"/>
              </a:spcBef>
              <a:spcAft>
                <a:spcPts val="0"/>
              </a:spcAft>
              <a:buClrTx/>
              <a:buSzTx/>
              <a:buFontTx/>
              <a:buNone/>
              <a:tabLst/>
              <a:defRPr/>
            </a:pPr>
            <a:r>
              <a:rPr kumimoji="0" lang="en-US" sz="3200" b="1" i="0" u="none" strike="noStrike" kern="1200" cap="none" spc="0" normalizeH="0" baseline="0" noProof="0" smtClean="0">
                <a:ln>
                  <a:noFill/>
                </a:ln>
                <a:solidFill>
                  <a:schemeClr val="tx1"/>
                </a:solidFill>
                <a:effectLst/>
                <a:uLnTx/>
                <a:uFillTx/>
                <a:latin typeface="+mj-lt"/>
                <a:ea typeface="+mj-ea"/>
                <a:cs typeface="+mj-cs"/>
              </a:rPr>
              <a:t>Discussing complaints</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30138028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7375" y="442800"/>
            <a:ext cx="1527864" cy="535531"/>
          </a:xfrm>
        </p:spPr>
        <p:txBody>
          <a:bodyPr/>
          <a:lstStyle/>
          <a:p>
            <a:r>
              <a:rPr lang="en-US" dirty="0" smtClean="0"/>
              <a:t>Inbox</a:t>
            </a:r>
            <a:endParaRPr lang="en-US" dirty="0"/>
          </a:p>
        </p:txBody>
      </p:sp>
      <p:sp>
        <p:nvSpPr>
          <p:cNvPr id="3" name="Textplatzhalter 2"/>
          <p:cNvSpPr>
            <a:spLocks noGrp="1"/>
          </p:cNvSpPr>
          <p:nvPr>
            <p:ph type="body" sz="quarter" idx="10"/>
          </p:nvPr>
        </p:nvSpPr>
        <p:spPr/>
        <p:txBody>
          <a:bodyPr>
            <a:normAutofit fontScale="77500" lnSpcReduction="20000"/>
          </a:bodyPr>
          <a:lstStyle/>
          <a:p>
            <a:pPr>
              <a:spcAft>
                <a:spcPts val="1138"/>
              </a:spcAft>
            </a:pPr>
            <a:r>
              <a:rPr lang="en-US" altLang="de-DE" b="0" dirty="0" smtClean="0">
                <a:solidFill>
                  <a:srgbClr val="262727"/>
                </a:solidFill>
                <a:latin typeface="Arial Narrow" panose="020B0606020202030204" pitchFamily="34" charset="0"/>
              </a:rPr>
              <a:t>Beside the group discussion, the in-tray exercises are one of the most used exercises in an AC. </a:t>
            </a:r>
          </a:p>
          <a:p>
            <a:pPr>
              <a:spcAft>
                <a:spcPts val="1138"/>
              </a:spcAft>
            </a:pPr>
            <a:r>
              <a:rPr lang="en-US" altLang="de-DE" b="0" dirty="0" smtClean="0">
                <a:solidFill>
                  <a:srgbClr val="262727"/>
                </a:solidFill>
                <a:latin typeface="Arial Narrow" panose="020B0606020202030204" pitchFamily="34" charset="0"/>
              </a:rPr>
              <a:t>This Paper-and-Pencil-Test has to be solved by the applicant alone.</a:t>
            </a:r>
          </a:p>
          <a:p>
            <a:pPr>
              <a:spcAft>
                <a:spcPts val="1138"/>
              </a:spcAft>
            </a:pPr>
            <a:r>
              <a:rPr lang="en-US" altLang="de-DE" b="0" dirty="0" smtClean="0">
                <a:solidFill>
                  <a:srgbClr val="262727"/>
                </a:solidFill>
                <a:latin typeface="Arial Narrow" panose="020B0606020202030204" pitchFamily="34" charset="0"/>
              </a:rPr>
              <a:t>A noticeable trend is that digital media are used and the problem has to be solved on a PC. </a:t>
            </a:r>
          </a:p>
          <a:p>
            <a:pPr>
              <a:spcAft>
                <a:spcPts val="1138"/>
              </a:spcAft>
            </a:pPr>
            <a:r>
              <a:rPr lang="en-US" altLang="de-DE" b="0" dirty="0" smtClean="0">
                <a:solidFill>
                  <a:srgbClr val="262727"/>
                </a:solidFill>
                <a:latin typeface="Arial Narrow" panose="020B0606020202030204" pitchFamily="34" charset="0"/>
              </a:rPr>
              <a:t>Your task: You are a supervisor and have to work through a great number of documents which accumulated in the mail because you were gone for a long period of time for a business trip. </a:t>
            </a:r>
          </a:p>
          <a:p>
            <a:pPr>
              <a:spcAft>
                <a:spcPts val="1138"/>
              </a:spcAft>
            </a:pPr>
            <a:r>
              <a:rPr lang="en-US" altLang="de-DE" b="0" dirty="0" smtClean="0">
                <a:solidFill>
                  <a:srgbClr val="262727"/>
                </a:solidFill>
                <a:latin typeface="Arial Narrow" panose="020B0606020202030204" pitchFamily="34" charset="0"/>
              </a:rPr>
              <a:t>An incredible amount of decisions have to be made by you – typically the following topics are:</a:t>
            </a:r>
          </a:p>
          <a:p>
            <a:pPr>
              <a:spcAft>
                <a:spcPts val="1138"/>
              </a:spcAft>
            </a:pPr>
            <a:r>
              <a:rPr lang="en-US" altLang="de-DE" b="0" dirty="0" smtClean="0">
                <a:solidFill>
                  <a:srgbClr val="262727"/>
                </a:solidFill>
                <a:latin typeface="Arial Narrow" panose="020B0606020202030204" pitchFamily="34" charset="0"/>
              </a:rPr>
              <a:t>Financial difficulties, business issues, family problems, private concerns.</a:t>
            </a:r>
            <a:endParaRPr lang="en-US" altLang="de-DE" b="0" dirty="0">
              <a:solidFill>
                <a:srgbClr val="262727"/>
              </a:solidFill>
              <a:latin typeface="Arial Narrow" panose="020B0606020202030204" pitchFamily="34" charset="0"/>
            </a:endParaRPr>
          </a:p>
        </p:txBody>
      </p:sp>
    </p:spTree>
    <p:extLst>
      <p:ext uri="{BB962C8B-B14F-4D97-AF65-F5344CB8AC3E}">
        <p14:creationId xmlns:p14="http://schemas.microsoft.com/office/powerpoint/2010/main" val="12016028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7375" y="442800"/>
            <a:ext cx="1527864" cy="535531"/>
          </a:xfrm>
        </p:spPr>
        <p:txBody>
          <a:bodyPr/>
          <a:lstStyle/>
          <a:p>
            <a:r>
              <a:rPr lang="en-US" dirty="0" smtClean="0"/>
              <a:t>Inbox</a:t>
            </a:r>
            <a:endParaRPr lang="en-US" dirty="0"/>
          </a:p>
        </p:txBody>
      </p:sp>
      <p:sp>
        <p:nvSpPr>
          <p:cNvPr id="3" name="Textplatzhalter 2"/>
          <p:cNvSpPr>
            <a:spLocks noGrp="1"/>
          </p:cNvSpPr>
          <p:nvPr>
            <p:ph type="body" sz="quarter" idx="10"/>
          </p:nvPr>
        </p:nvSpPr>
        <p:spPr/>
        <p:txBody>
          <a:bodyPr>
            <a:normAutofit/>
          </a:bodyPr>
          <a:lstStyle/>
          <a:p>
            <a:pPr>
              <a:spcAft>
                <a:spcPts val="1138"/>
              </a:spcAft>
            </a:pPr>
            <a:r>
              <a:rPr lang="en-US" altLang="de-DE" sz="2400" b="0" dirty="0" smtClean="0">
                <a:solidFill>
                  <a:srgbClr val="262727"/>
                </a:solidFill>
                <a:latin typeface="Arial Narrow" panose="020B0606020202030204" pitchFamily="34" charset="0"/>
              </a:rPr>
              <a:t>Since you will go on another business trip soon, everything has to be done under an enormous time pressure. </a:t>
            </a:r>
          </a:p>
          <a:p>
            <a:pPr>
              <a:spcAft>
                <a:spcPts val="1138"/>
              </a:spcAft>
            </a:pPr>
            <a:r>
              <a:rPr lang="en-US" altLang="de-DE" sz="2400" b="0" dirty="0" smtClean="0">
                <a:solidFill>
                  <a:srgbClr val="262727"/>
                </a:solidFill>
                <a:latin typeface="Arial Narrow" panose="020B0606020202030204" pitchFamily="34" charset="0"/>
              </a:rPr>
              <a:t>Reading all the documents requires most of the time. When you read all the documents, it is immediately requested that you make appropriate decisions.</a:t>
            </a:r>
          </a:p>
          <a:p>
            <a:pPr>
              <a:spcAft>
                <a:spcPts val="1138"/>
              </a:spcAft>
            </a:pPr>
            <a:r>
              <a:rPr lang="en-US" altLang="de-DE" sz="2400" b="0" dirty="0" smtClean="0">
                <a:solidFill>
                  <a:srgbClr val="262727"/>
                </a:solidFill>
                <a:latin typeface="Arial Narrow" panose="020B0606020202030204" pitchFamily="34" charset="0"/>
              </a:rPr>
              <a:t>You have to justify everything you do in a written form. </a:t>
            </a:r>
          </a:p>
          <a:p>
            <a:pPr>
              <a:spcAft>
                <a:spcPts val="1138"/>
              </a:spcAft>
            </a:pPr>
            <a:r>
              <a:rPr lang="en-US" altLang="de-DE" sz="2400" dirty="0" smtClean="0">
                <a:solidFill>
                  <a:srgbClr val="85BD00"/>
                </a:solidFill>
                <a:latin typeface="+mj-lt"/>
              </a:rPr>
              <a:t>In in-tray exercises and in interviews, observers examine your resilience, apprehension and flexibility. </a:t>
            </a:r>
          </a:p>
          <a:p>
            <a:endParaRPr lang="en-US" dirty="0"/>
          </a:p>
        </p:txBody>
      </p:sp>
    </p:spTree>
    <p:extLst>
      <p:ext uri="{BB962C8B-B14F-4D97-AF65-F5344CB8AC3E}">
        <p14:creationId xmlns:p14="http://schemas.microsoft.com/office/powerpoint/2010/main" val="4491037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7375" y="442800"/>
            <a:ext cx="4690589" cy="535531"/>
          </a:xfrm>
        </p:spPr>
        <p:txBody>
          <a:bodyPr/>
          <a:lstStyle/>
          <a:p>
            <a:r>
              <a:rPr lang="en-US" dirty="0" smtClean="0"/>
              <a:t>Inbox coping strategy</a:t>
            </a:r>
            <a:endParaRPr lang="en-US" dirty="0"/>
          </a:p>
        </p:txBody>
      </p:sp>
      <p:sp>
        <p:nvSpPr>
          <p:cNvPr id="3" name="Textplatzhalter 2"/>
          <p:cNvSpPr>
            <a:spLocks noGrp="1"/>
          </p:cNvSpPr>
          <p:nvPr>
            <p:ph type="body" sz="quarter" idx="10"/>
          </p:nvPr>
        </p:nvSpPr>
        <p:spPr/>
        <p:txBody>
          <a:bodyPr/>
          <a:lstStyle/>
          <a:p>
            <a:pPr>
              <a:spcAft>
                <a:spcPct val="57000"/>
              </a:spcAft>
            </a:pPr>
            <a:r>
              <a:rPr lang="en-US" altLang="de-DE" sz="1800" b="0" dirty="0" smtClean="0"/>
              <a:t>With the „Four-pile-method“ you will succeed in a goal-oriented way.</a:t>
            </a:r>
          </a:p>
          <a:p>
            <a:r>
              <a:rPr lang="en-US" altLang="de-DE" sz="1800" b="0" dirty="0" smtClean="0"/>
              <a:t>Match the information to the following four groups:</a:t>
            </a:r>
            <a:endParaRPr lang="en-US" altLang="de-DE" b="0" dirty="0" smtClean="0"/>
          </a:p>
          <a:p>
            <a:endParaRPr lang="en-US" dirty="0"/>
          </a:p>
        </p:txBody>
      </p:sp>
      <p:grpSp>
        <p:nvGrpSpPr>
          <p:cNvPr id="4" name="Gruppierung 13"/>
          <p:cNvGrpSpPr>
            <a:grpSpLocks/>
          </p:cNvGrpSpPr>
          <p:nvPr/>
        </p:nvGrpSpPr>
        <p:grpSpPr bwMode="auto">
          <a:xfrm>
            <a:off x="587375" y="2657231"/>
            <a:ext cx="7823200" cy="3071446"/>
            <a:chOff x="4714344" y="2755916"/>
            <a:chExt cx="3069169" cy="2002517"/>
          </a:xfrm>
        </p:grpSpPr>
        <p:sp>
          <p:nvSpPr>
            <p:cNvPr id="5" name="Abgerundetes Rechteck 4"/>
            <p:cNvSpPr/>
            <p:nvPr/>
          </p:nvSpPr>
          <p:spPr bwMode="auto">
            <a:xfrm>
              <a:off x="4714344" y="2757614"/>
              <a:ext cx="3069169" cy="436512"/>
            </a:xfrm>
            <a:prstGeom prst="roundRect">
              <a:avLst/>
            </a:prstGeom>
            <a:solidFill>
              <a:srgbClr val="FFFFFF"/>
            </a:solidFill>
            <a:ln w="6350" cap="flat" cmpd="sng" algn="ctr">
              <a:solidFill>
                <a:schemeClr val="bg1">
                  <a:lumMod val="75000"/>
                </a:schemeClr>
              </a:solidFill>
              <a:prstDash val="solid"/>
              <a:round/>
              <a:headEnd type="none" w="med" len="med"/>
              <a:tailEnd type="none" w="med" len="med"/>
            </a:ln>
            <a:effectLst/>
          </p:spPr>
          <p:txBody>
            <a:bodyPr anchor="ctr"/>
            <a:lstStyle/>
            <a:p>
              <a:pPr algn="just" eaLnBrk="1" hangingPunct="1">
                <a:defRPr/>
              </a:pPr>
              <a:r>
                <a:rPr lang="en-US" b="0" dirty="0" smtClean="0">
                  <a:latin typeface="Arial Narrow" pitchFamily="-107" charset="0"/>
                  <a:ea typeface="ＭＳ Ｐゴシック" pitchFamily="-107" charset="-128"/>
                </a:rPr>
                <a:t>I have to do it myself.</a:t>
              </a:r>
              <a:endParaRPr lang="en-US" b="0" dirty="0">
                <a:latin typeface="Arial Narrow" pitchFamily="-107" charset="0"/>
                <a:ea typeface="ＭＳ Ｐゴシック" pitchFamily="-107" charset="-128"/>
              </a:endParaRPr>
            </a:p>
          </p:txBody>
        </p:sp>
        <p:sp>
          <p:nvSpPr>
            <p:cNvPr id="6" name="Abgerundetes Rechteck 5"/>
            <p:cNvSpPr/>
            <p:nvPr/>
          </p:nvSpPr>
          <p:spPr bwMode="auto">
            <a:xfrm>
              <a:off x="4714344" y="3273954"/>
              <a:ext cx="3069169" cy="436512"/>
            </a:xfrm>
            <a:prstGeom prst="roundRect">
              <a:avLst/>
            </a:prstGeom>
            <a:solidFill>
              <a:srgbClr val="FFFFFF"/>
            </a:solidFill>
            <a:ln w="6350" cap="flat" cmpd="sng" algn="ctr">
              <a:solidFill>
                <a:schemeClr val="bg1">
                  <a:lumMod val="75000"/>
                </a:schemeClr>
              </a:solidFill>
              <a:prstDash val="solid"/>
              <a:round/>
              <a:headEnd type="none" w="med" len="med"/>
              <a:tailEnd type="none" w="med" len="med"/>
            </a:ln>
            <a:effectLst/>
          </p:spPr>
          <p:txBody>
            <a:bodyPr anchor="ctr"/>
            <a:lstStyle/>
            <a:p>
              <a:pPr algn="just" eaLnBrk="1" hangingPunct="1">
                <a:defRPr/>
              </a:pPr>
              <a:r>
                <a:rPr lang="en-US" b="0" dirty="0" smtClean="0">
                  <a:latin typeface="Arial Narrow" pitchFamily="-107" charset="0"/>
                  <a:ea typeface="ＭＳ Ｐゴシック" pitchFamily="-107" charset="-128"/>
                </a:rPr>
                <a:t>Can be delegated.</a:t>
              </a:r>
              <a:endParaRPr lang="en-US" b="0" dirty="0">
                <a:latin typeface="Arial Narrow" pitchFamily="-107" charset="0"/>
                <a:ea typeface="ＭＳ Ｐゴシック" pitchFamily="-107" charset="-128"/>
              </a:endParaRPr>
            </a:p>
          </p:txBody>
        </p:sp>
        <p:sp>
          <p:nvSpPr>
            <p:cNvPr id="7" name="Abgerundetes Rechteck 6"/>
            <p:cNvSpPr/>
            <p:nvPr/>
          </p:nvSpPr>
          <p:spPr bwMode="auto">
            <a:xfrm>
              <a:off x="4714344" y="3797089"/>
              <a:ext cx="3069169" cy="436512"/>
            </a:xfrm>
            <a:prstGeom prst="roundRect">
              <a:avLst/>
            </a:prstGeom>
            <a:solidFill>
              <a:srgbClr val="FFFFFF"/>
            </a:solidFill>
            <a:ln w="6350" cap="flat" cmpd="sng" algn="ctr">
              <a:solidFill>
                <a:schemeClr val="bg1">
                  <a:lumMod val="75000"/>
                </a:schemeClr>
              </a:solidFill>
              <a:prstDash val="solid"/>
              <a:round/>
              <a:headEnd type="none" w="med" len="med"/>
              <a:tailEnd type="none" w="med" len="med"/>
            </a:ln>
            <a:effectLst/>
          </p:spPr>
          <p:txBody>
            <a:bodyPr anchor="ctr"/>
            <a:lstStyle/>
            <a:p>
              <a:pPr algn="just" eaLnBrk="1" hangingPunct="1">
                <a:defRPr/>
              </a:pPr>
              <a:r>
                <a:rPr lang="en-US" b="0" dirty="0" smtClean="0">
                  <a:latin typeface="Arial Narrow" pitchFamily="-107" charset="0"/>
                  <a:ea typeface="ＭＳ Ｐゴシック" pitchFamily="-107" charset="-128"/>
                </a:rPr>
                <a:t>Can wait.</a:t>
              </a:r>
              <a:endParaRPr lang="en-US" b="0" dirty="0">
                <a:latin typeface="Arial Narrow" pitchFamily="-107" charset="0"/>
                <a:ea typeface="ＭＳ Ｐゴシック" pitchFamily="-107" charset="-128"/>
              </a:endParaRPr>
            </a:p>
          </p:txBody>
        </p:sp>
        <p:sp>
          <p:nvSpPr>
            <p:cNvPr id="8" name="Abgerundetes Rechteck 7"/>
            <p:cNvSpPr/>
            <p:nvPr/>
          </p:nvSpPr>
          <p:spPr bwMode="auto">
            <a:xfrm>
              <a:off x="4714344" y="4320223"/>
              <a:ext cx="3069169" cy="438210"/>
            </a:xfrm>
            <a:prstGeom prst="roundRect">
              <a:avLst/>
            </a:prstGeom>
            <a:solidFill>
              <a:srgbClr val="FFFFFF"/>
            </a:solidFill>
            <a:ln w="6350" cap="flat" cmpd="sng" algn="ctr">
              <a:solidFill>
                <a:schemeClr val="bg1">
                  <a:lumMod val="75000"/>
                </a:schemeClr>
              </a:solidFill>
              <a:prstDash val="solid"/>
              <a:round/>
              <a:headEnd type="none" w="med" len="med"/>
              <a:tailEnd type="none" w="med" len="med"/>
            </a:ln>
            <a:effectLst/>
          </p:spPr>
          <p:txBody>
            <a:bodyPr anchor="ctr"/>
            <a:lstStyle/>
            <a:p>
              <a:pPr algn="just" eaLnBrk="1" hangingPunct="1">
                <a:defRPr/>
              </a:pPr>
              <a:r>
                <a:rPr lang="en-US" b="0" dirty="0" smtClean="0">
                  <a:latin typeface="Arial Narrow" pitchFamily="-107" charset="0"/>
                  <a:ea typeface="ＭＳ Ｐゴシック" pitchFamily="-107" charset="-128"/>
                </a:rPr>
                <a:t>Can go into the wastebasket</a:t>
              </a:r>
              <a:r>
                <a:rPr lang="en-US" dirty="0" smtClean="0">
                  <a:latin typeface="Arial Narrow" pitchFamily="-107" charset="0"/>
                  <a:ea typeface="ＭＳ Ｐゴシック" pitchFamily="-107" charset="-128"/>
                </a:rPr>
                <a:t>.</a:t>
              </a:r>
              <a:endParaRPr lang="en-US" b="0" dirty="0">
                <a:latin typeface="Arial Narrow" pitchFamily="-107" charset="0"/>
                <a:ea typeface="ＭＳ Ｐゴシック" pitchFamily="-107" charset="-128"/>
              </a:endParaRPr>
            </a:p>
          </p:txBody>
        </p:sp>
      </p:grpSp>
    </p:spTree>
    <p:extLst>
      <p:ext uri="{BB962C8B-B14F-4D97-AF65-F5344CB8AC3E}">
        <p14:creationId xmlns:p14="http://schemas.microsoft.com/office/powerpoint/2010/main" val="9039118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1"/>
          </p:nvPr>
        </p:nvSpPr>
        <p:spPr>
          <a:xfrm>
            <a:off x="587371" y="2990282"/>
            <a:ext cx="3348876" cy="740011"/>
          </a:xfrm>
          <a:solidFill>
            <a:srgbClr val="00A0CA"/>
          </a:solidFill>
        </p:spPr>
        <p:txBody>
          <a:bodyPr/>
          <a:lstStyle/>
          <a:p>
            <a:r>
              <a:rPr lang="en-US" dirty="0" smtClean="0"/>
              <a:t>Thank you</a:t>
            </a:r>
            <a:endParaRPr lang="en-US" dirty="0"/>
          </a:p>
        </p:txBody>
      </p:sp>
    </p:spTree>
    <p:extLst>
      <p:ext uri="{BB962C8B-B14F-4D97-AF65-F5344CB8AC3E}">
        <p14:creationId xmlns:p14="http://schemas.microsoft.com/office/powerpoint/2010/main" val="1024699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94229" y="442916"/>
            <a:ext cx="5242022" cy="535531"/>
          </a:xfrm>
        </p:spPr>
        <p:txBody>
          <a:bodyPr/>
          <a:lstStyle/>
          <a:p>
            <a:r>
              <a:rPr lang="en-US" altLang="de-DE" dirty="0" smtClean="0"/>
              <a:t>Assessment</a:t>
            </a:r>
            <a:r>
              <a:rPr lang="de-DE" altLang="de-DE" dirty="0" smtClean="0"/>
              <a:t> Center </a:t>
            </a:r>
            <a:r>
              <a:rPr lang="de-DE" altLang="de-DE" dirty="0"/>
              <a:t>(AC</a:t>
            </a:r>
            <a:r>
              <a:rPr lang="de-DE" altLang="de-DE" dirty="0" smtClean="0"/>
              <a:t>)</a:t>
            </a:r>
            <a:endParaRPr lang="de-DE" dirty="0"/>
          </a:p>
        </p:txBody>
      </p:sp>
      <p:sp>
        <p:nvSpPr>
          <p:cNvPr id="3" name="Textplatzhalter 2"/>
          <p:cNvSpPr>
            <a:spLocks noGrp="1"/>
          </p:cNvSpPr>
          <p:nvPr>
            <p:ph type="body" sz="quarter" idx="10"/>
          </p:nvPr>
        </p:nvSpPr>
        <p:spPr/>
        <p:txBody>
          <a:bodyPr/>
          <a:lstStyle/>
          <a:p>
            <a:pPr marL="457200" indent="-457200">
              <a:buFont typeface="Arial" pitchFamily="34" charset="0"/>
              <a:buChar char="•"/>
            </a:pPr>
            <a:r>
              <a:rPr lang="en-US" altLang="de-DE" b="0" dirty="0" smtClean="0">
                <a:latin typeface="Arial Narrow" panose="020B0606020202030204" pitchFamily="34" charset="0"/>
              </a:rPr>
              <a:t>You want to know how to successfully perform the test as a candidate?</a:t>
            </a:r>
          </a:p>
          <a:p>
            <a:pPr marL="457200" lvl="0" indent="-457200">
              <a:buFont typeface="Arial" pitchFamily="34" charset="0"/>
              <a:buChar char="•"/>
            </a:pPr>
            <a:r>
              <a:rPr lang="en-US" altLang="de-DE" b="0" dirty="0" smtClean="0">
                <a:latin typeface="Arial Narrow" panose="020B0606020202030204" pitchFamily="34" charset="0"/>
              </a:rPr>
              <a:t>When selecting new employees, looking at application files and conducting interviews is not sufficient for most HR managers.</a:t>
            </a:r>
          </a:p>
          <a:p>
            <a:pPr marL="457200" lvl="0" indent="-457200">
              <a:buFont typeface="Arial" pitchFamily="34" charset="0"/>
              <a:buChar char="•"/>
            </a:pPr>
            <a:r>
              <a:rPr lang="en-US" altLang="de-DE" b="0" dirty="0" smtClean="0">
                <a:latin typeface="Arial Narrow" panose="020B0606020202030204" pitchFamily="34" charset="0"/>
              </a:rPr>
              <a:t>In addition to interviews and recommendations from supervisors, Assessment Centers play a key role in conveying high quality tasks within the internal human resources development.</a:t>
            </a:r>
          </a:p>
          <a:p>
            <a:pPr>
              <a:spcAft>
                <a:spcPts val="1138"/>
              </a:spcAft>
            </a:pPr>
            <a:endParaRPr lang="en-US" altLang="de-DE" b="0" dirty="0" smtClean="0">
              <a:latin typeface="Arial Narrow" panose="020B0606020202030204" pitchFamily="34" charset="0"/>
            </a:endParaRPr>
          </a:p>
          <a:p>
            <a:endParaRPr lang="de-DE" dirty="0"/>
          </a:p>
        </p:txBody>
      </p:sp>
    </p:spTree>
    <p:extLst>
      <p:ext uri="{BB962C8B-B14F-4D97-AF65-F5344CB8AC3E}">
        <p14:creationId xmlns:p14="http://schemas.microsoft.com/office/powerpoint/2010/main" val="2251533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7375" y="442800"/>
            <a:ext cx="5242022" cy="535531"/>
          </a:xfrm>
        </p:spPr>
        <p:txBody>
          <a:bodyPr/>
          <a:lstStyle/>
          <a:p>
            <a:r>
              <a:rPr lang="de-DE" altLang="de-DE" dirty="0" err="1" smtClean="0"/>
              <a:t>Assessment</a:t>
            </a:r>
            <a:r>
              <a:rPr lang="de-DE" altLang="de-DE" dirty="0" smtClean="0"/>
              <a:t> Center </a:t>
            </a:r>
            <a:r>
              <a:rPr lang="de-DE" altLang="de-DE" dirty="0"/>
              <a:t>(AC</a:t>
            </a:r>
            <a:r>
              <a:rPr lang="de-DE" altLang="de-DE" dirty="0" smtClean="0"/>
              <a:t>)</a:t>
            </a:r>
            <a:endParaRPr lang="de-DE" dirty="0"/>
          </a:p>
        </p:txBody>
      </p:sp>
      <p:sp>
        <p:nvSpPr>
          <p:cNvPr id="3" name="Textplatzhalter 2"/>
          <p:cNvSpPr>
            <a:spLocks noGrp="1"/>
          </p:cNvSpPr>
          <p:nvPr>
            <p:ph type="body" sz="quarter" idx="10"/>
          </p:nvPr>
        </p:nvSpPr>
        <p:spPr>
          <a:xfrm>
            <a:off x="587375" y="1633414"/>
            <a:ext cx="11017250" cy="4387973"/>
          </a:xfrm>
        </p:spPr>
        <p:txBody>
          <a:bodyPr/>
          <a:lstStyle/>
          <a:p>
            <a:pPr>
              <a:spcAft>
                <a:spcPts val="1138"/>
              </a:spcAft>
            </a:pPr>
            <a:r>
              <a:rPr lang="en-US" altLang="de-DE" dirty="0" smtClean="0">
                <a:solidFill>
                  <a:srgbClr val="262727"/>
                </a:solidFill>
                <a:latin typeface="Arial Narrow" panose="020B0606020202030204" pitchFamily="34" charset="0"/>
              </a:rPr>
              <a:t>The AC is a group selection procedure: </a:t>
            </a:r>
          </a:p>
          <a:p>
            <a:pPr>
              <a:spcAft>
                <a:spcPts val="1138"/>
              </a:spcAft>
            </a:pPr>
            <a:r>
              <a:rPr lang="en-US" altLang="de-DE" b="0" dirty="0" smtClean="0">
                <a:solidFill>
                  <a:srgbClr val="262727"/>
                </a:solidFill>
                <a:latin typeface="Arial Narrow" panose="020B0606020202030204" pitchFamily="34" charset="0"/>
              </a:rPr>
              <a:t>Along with other applicants, one has to solve various tasks under observation!</a:t>
            </a:r>
          </a:p>
          <a:p>
            <a:pPr>
              <a:spcAft>
                <a:spcPts val="1138"/>
              </a:spcAft>
            </a:pPr>
            <a:endParaRPr lang="de-DE" altLang="de-DE" b="0" dirty="0">
              <a:solidFill>
                <a:srgbClr val="262727"/>
              </a:solidFill>
              <a:latin typeface="Arial Narrow" panose="020B0606020202030204" pitchFamily="34" charset="0"/>
            </a:endParaRPr>
          </a:p>
          <a:p>
            <a:pPr>
              <a:spcAft>
                <a:spcPts val="1138"/>
              </a:spcAft>
            </a:pPr>
            <a:endParaRPr lang="de-DE" altLang="de-DE" b="0" dirty="0">
              <a:solidFill>
                <a:srgbClr val="262727"/>
              </a:solidFill>
              <a:latin typeface="Arial Narrow" panose="020B0606020202030204" pitchFamily="34" charset="0"/>
            </a:endParaRPr>
          </a:p>
          <a:p>
            <a:endParaRPr lang="de-DE" dirty="0"/>
          </a:p>
        </p:txBody>
      </p:sp>
      <p:sp>
        <p:nvSpPr>
          <p:cNvPr id="4" name="Titel 1"/>
          <p:cNvSpPr txBox="1">
            <a:spLocks/>
          </p:cNvSpPr>
          <p:nvPr/>
        </p:nvSpPr>
        <p:spPr>
          <a:xfrm>
            <a:off x="594229" y="442916"/>
            <a:ext cx="5242022" cy="535531"/>
          </a:xfrm>
          <a:prstGeom prst="rect">
            <a:avLst/>
          </a:prstGeom>
          <a:solidFill>
            <a:srgbClr val="84BD00"/>
          </a:solidFill>
        </p:spPr>
        <p:txBody>
          <a:bodyPr vert="horz" wrap="none" lIns="216000" tIns="45720" rIns="216000" bIns="45720" rtlCol="0" anchor="t">
            <a:spAutoFit/>
          </a:bodyPr>
          <a:lstStyle/>
          <a:p>
            <a:pPr marL="0" marR="0" lvl="0" indent="0" algn="l" defTabSz="914400" rtl="0" eaLnBrk="1" fontAlgn="auto" latinLnBrk="0" hangingPunct="0">
              <a:lnSpc>
                <a:spcPct val="90000"/>
              </a:lnSpc>
              <a:spcBef>
                <a:spcPct val="0"/>
              </a:spcBef>
              <a:spcAft>
                <a:spcPts val="0"/>
              </a:spcAft>
              <a:buClrTx/>
              <a:buSzTx/>
              <a:buFontTx/>
              <a:buNone/>
              <a:tabLst/>
              <a:defRPr/>
            </a:pPr>
            <a:r>
              <a:rPr kumimoji="0" lang="de-DE" altLang="de-DE" sz="3200" b="1" i="0" u="none" strike="noStrike" kern="1200" cap="none" spc="0" normalizeH="0" baseline="0" noProof="0" smtClean="0">
                <a:ln>
                  <a:noFill/>
                </a:ln>
                <a:solidFill>
                  <a:schemeClr val="tx1"/>
                </a:solidFill>
                <a:effectLst/>
                <a:uLnTx/>
                <a:uFillTx/>
                <a:latin typeface="+mj-lt"/>
                <a:ea typeface="+mj-ea"/>
                <a:cs typeface="+mj-cs"/>
              </a:rPr>
              <a:t>Assessment Center (AC)</a:t>
            </a:r>
            <a:endParaRPr kumimoji="0" lang="de-DE" sz="32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34244442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ierung 18"/>
          <p:cNvGrpSpPr>
            <a:grpSpLocks/>
          </p:cNvGrpSpPr>
          <p:nvPr/>
        </p:nvGrpSpPr>
        <p:grpSpPr bwMode="auto">
          <a:xfrm>
            <a:off x="712694" y="1511677"/>
            <a:ext cx="10986247" cy="4566393"/>
            <a:chOff x="1728786" y="1913467"/>
            <a:chExt cx="5732464" cy="3378198"/>
          </a:xfrm>
        </p:grpSpPr>
        <p:sp>
          <p:nvSpPr>
            <p:cNvPr id="22" name="Abgerundetes Rechteck 21"/>
            <p:cNvSpPr/>
            <p:nvPr/>
          </p:nvSpPr>
          <p:spPr bwMode="auto">
            <a:xfrm>
              <a:off x="1728786" y="2761238"/>
              <a:ext cx="2843663" cy="360876"/>
            </a:xfrm>
            <a:prstGeom prst="roundRect">
              <a:avLst/>
            </a:prstGeom>
            <a:solidFill>
              <a:srgbClr val="FFFFFF"/>
            </a:solidFill>
            <a:ln w="6350" cap="flat" cmpd="sng" algn="ctr">
              <a:solidFill>
                <a:sysClr val="window" lastClr="FFFFFF">
                  <a:lumMod val="75000"/>
                </a:sysClr>
              </a:solidFill>
              <a:prstDash val="solid"/>
              <a:round/>
              <a:headEnd type="none" w="med" len="med"/>
              <a:tailEnd type="none" w="med" len="med"/>
            </a:ln>
            <a:effectLst/>
          </p:spPr>
          <p:txBody>
            <a:bodyPr anchor="ctr"/>
            <a:lstStyle/>
            <a:p>
              <a:pPr marL="0" marR="0" lvl="0" indent="0" algn="ctr" defTabSz="4572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dirty="0" smtClean="0">
                  <a:ln>
                    <a:noFill/>
                  </a:ln>
                  <a:solidFill>
                    <a:prstClr val="black"/>
                  </a:solidFill>
                  <a:effectLst/>
                  <a:uLnTx/>
                  <a:uFillTx/>
                  <a:latin typeface="Arial Narrow" pitchFamily="-107" charset="0"/>
                  <a:ea typeface="ＭＳ Ｐゴシック" pitchFamily="-107" charset="-128"/>
                </a:rPr>
                <a:t>Manager</a:t>
              </a:r>
              <a:r>
                <a:rPr kumimoji="0" lang="en-US" sz="1600" b="0" i="0" u="none" strike="noStrike" kern="0" cap="none" spc="0" normalizeH="0" dirty="0" smtClean="0">
                  <a:ln>
                    <a:noFill/>
                  </a:ln>
                  <a:solidFill>
                    <a:prstClr val="black"/>
                  </a:solidFill>
                  <a:effectLst/>
                  <a:uLnTx/>
                  <a:uFillTx/>
                  <a:latin typeface="Arial Narrow" pitchFamily="-107" charset="0"/>
                  <a:ea typeface="ＭＳ Ｐゴシック" pitchFamily="-107" charset="-128"/>
                </a:rPr>
                <a:t> </a:t>
              </a:r>
              <a:r>
                <a:rPr kumimoji="0" lang="en-US" sz="1600" b="0" i="0" u="none" strike="noStrike" kern="0" cap="none" spc="0" normalizeH="0" baseline="0" dirty="0" smtClean="0">
                  <a:ln>
                    <a:noFill/>
                  </a:ln>
                  <a:solidFill>
                    <a:prstClr val="black"/>
                  </a:solidFill>
                  <a:effectLst/>
                  <a:uLnTx/>
                  <a:uFillTx/>
                  <a:latin typeface="Arial Narrow" pitchFamily="-107" charset="0"/>
                  <a:ea typeface="ＭＳ Ｐゴシック" pitchFamily="-107" charset="-128"/>
                </a:rPr>
                <a:t>Potential test</a:t>
              </a:r>
              <a:endParaRPr kumimoji="0" lang="en-US" sz="1600" b="0" i="0" u="none" strike="noStrike" kern="0" cap="none" spc="0" normalizeH="0" baseline="0" dirty="0">
                <a:ln>
                  <a:noFill/>
                </a:ln>
                <a:solidFill>
                  <a:prstClr val="black"/>
                </a:solidFill>
                <a:effectLst/>
                <a:uLnTx/>
                <a:uFillTx/>
                <a:latin typeface="Arial Narrow" pitchFamily="-107" charset="0"/>
                <a:ea typeface="ＭＳ Ｐゴシック" pitchFamily="-107" charset="-128"/>
              </a:endParaRPr>
            </a:p>
          </p:txBody>
        </p:sp>
        <p:sp>
          <p:nvSpPr>
            <p:cNvPr id="23" name="Abgerundetes Rechteck 22"/>
            <p:cNvSpPr/>
            <p:nvPr/>
          </p:nvSpPr>
          <p:spPr bwMode="auto">
            <a:xfrm>
              <a:off x="4617587" y="2761238"/>
              <a:ext cx="2843663" cy="360876"/>
            </a:xfrm>
            <a:prstGeom prst="roundRect">
              <a:avLst/>
            </a:prstGeom>
            <a:solidFill>
              <a:srgbClr val="FFFFFF"/>
            </a:solidFill>
            <a:ln w="6350" cap="flat" cmpd="sng" algn="ctr">
              <a:solidFill>
                <a:sysClr val="window" lastClr="FFFFFF">
                  <a:lumMod val="75000"/>
                </a:sysClr>
              </a:solidFill>
              <a:prstDash val="solid"/>
              <a:round/>
              <a:headEnd type="none" w="med" len="med"/>
              <a:tailEnd type="none" w="med" len="med"/>
            </a:ln>
            <a:effectLst/>
          </p:spPr>
          <p:txBody>
            <a:bodyPr anchor="ctr"/>
            <a:lstStyle/>
            <a:p>
              <a:pPr marL="0" marR="0" lvl="0" indent="0" algn="ctr" defTabSz="4572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dirty="0" smtClean="0">
                  <a:ln>
                    <a:noFill/>
                  </a:ln>
                  <a:solidFill>
                    <a:prstClr val="black"/>
                  </a:solidFill>
                  <a:effectLst/>
                  <a:uLnTx/>
                  <a:uFillTx/>
                  <a:latin typeface="Arial Narrow" pitchFamily="-107" charset="0"/>
                  <a:ea typeface="ＭＳ Ｐゴシック" pitchFamily="-107" charset="-128"/>
                </a:rPr>
                <a:t>Icebreaker</a:t>
              </a:r>
              <a:r>
                <a:rPr kumimoji="0" lang="de-DE" sz="1600" b="0" i="0" u="none" strike="noStrike" kern="0" cap="none" spc="0" normalizeH="0" baseline="0" noProof="0" dirty="0" smtClean="0">
                  <a:ln>
                    <a:noFill/>
                  </a:ln>
                  <a:solidFill>
                    <a:prstClr val="black"/>
                  </a:solidFill>
                  <a:effectLst/>
                  <a:uLnTx/>
                  <a:uFillTx/>
                  <a:latin typeface="Arial Narrow" pitchFamily="-107" charset="0"/>
                  <a:ea typeface="ＭＳ Ｐゴシック" pitchFamily="-107" charset="-128"/>
                </a:rPr>
                <a:t> </a:t>
              </a:r>
              <a:r>
                <a:rPr kumimoji="0" lang="de-DE" sz="1600" b="0" i="0" u="none" strike="noStrike" kern="0" cap="none" spc="0" normalizeH="0" baseline="0" noProof="0" dirty="0" err="1" smtClean="0">
                  <a:ln>
                    <a:noFill/>
                  </a:ln>
                  <a:solidFill>
                    <a:prstClr val="black"/>
                  </a:solidFill>
                  <a:effectLst/>
                  <a:uLnTx/>
                  <a:uFillTx/>
                  <a:latin typeface="Arial Narrow" pitchFamily="-107" charset="0"/>
                  <a:ea typeface="ＭＳ Ｐゴシック" pitchFamily="-107" charset="-128"/>
                </a:rPr>
                <a:t>day</a:t>
              </a:r>
              <a:endParaRPr kumimoji="0" lang="de-DE" sz="1600" b="0" i="0" u="none" strike="noStrike" kern="0" cap="none" spc="0" normalizeH="0" baseline="0" noProof="0" dirty="0">
                <a:ln>
                  <a:noFill/>
                </a:ln>
                <a:solidFill>
                  <a:prstClr val="black"/>
                </a:solidFill>
                <a:effectLst/>
                <a:uLnTx/>
                <a:uFillTx/>
                <a:latin typeface="Arial Narrow" pitchFamily="-107" charset="0"/>
                <a:ea typeface="ＭＳ Ｐゴシック" pitchFamily="-107" charset="-128"/>
              </a:endParaRPr>
            </a:p>
          </p:txBody>
        </p:sp>
        <p:sp>
          <p:nvSpPr>
            <p:cNvPr id="24" name="Abgerundetes Rechteck 23"/>
            <p:cNvSpPr/>
            <p:nvPr/>
          </p:nvSpPr>
          <p:spPr bwMode="auto">
            <a:xfrm>
              <a:off x="1728786" y="3195149"/>
              <a:ext cx="2843663" cy="360876"/>
            </a:xfrm>
            <a:prstGeom prst="roundRect">
              <a:avLst/>
            </a:prstGeom>
            <a:solidFill>
              <a:srgbClr val="FFFFFF"/>
            </a:solidFill>
            <a:ln w="6350" cap="flat" cmpd="sng" algn="ctr">
              <a:solidFill>
                <a:sysClr val="window" lastClr="FFFFFF">
                  <a:lumMod val="75000"/>
                </a:sysClr>
              </a:solidFill>
              <a:prstDash val="solid"/>
              <a:round/>
              <a:headEnd type="none" w="med" len="med"/>
              <a:tailEnd type="none" w="med" len="med"/>
            </a:ln>
            <a:effectLst/>
          </p:spPr>
          <p:txBody>
            <a:bodyPr anchor="ctr"/>
            <a:lstStyle/>
            <a:p>
              <a:pPr marL="0" marR="0" lvl="0" indent="0" algn="ctr" defTabSz="4572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smtClean="0">
                  <a:ln>
                    <a:noFill/>
                  </a:ln>
                  <a:solidFill>
                    <a:prstClr val="black"/>
                  </a:solidFill>
                  <a:effectLst/>
                  <a:uLnTx/>
                  <a:uFillTx/>
                  <a:latin typeface="Arial Narrow" pitchFamily="-107" charset="0"/>
                  <a:ea typeface="ＭＳ Ｐゴシック" pitchFamily="-107" charset="-128"/>
                </a:rPr>
                <a:t>Selection seminar</a:t>
              </a:r>
              <a:endParaRPr kumimoji="0" lang="en-US" sz="1600" b="0" i="0" u="none" strike="noStrike" kern="0" cap="none" spc="0" normalizeH="0" baseline="0">
                <a:ln>
                  <a:noFill/>
                </a:ln>
                <a:solidFill>
                  <a:prstClr val="black"/>
                </a:solidFill>
                <a:effectLst/>
                <a:uLnTx/>
                <a:uFillTx/>
                <a:latin typeface="Arial Narrow" pitchFamily="-107" charset="0"/>
                <a:ea typeface="ＭＳ Ｐゴシック" pitchFamily="-107" charset="-128"/>
              </a:endParaRPr>
            </a:p>
          </p:txBody>
        </p:sp>
        <p:sp>
          <p:nvSpPr>
            <p:cNvPr id="25" name="Abgerundetes Rechteck 24"/>
            <p:cNvSpPr/>
            <p:nvPr/>
          </p:nvSpPr>
          <p:spPr bwMode="auto">
            <a:xfrm>
              <a:off x="4617587" y="3195149"/>
              <a:ext cx="2843663" cy="360876"/>
            </a:xfrm>
            <a:prstGeom prst="roundRect">
              <a:avLst/>
            </a:prstGeom>
            <a:solidFill>
              <a:srgbClr val="FFFFFF"/>
            </a:solidFill>
            <a:ln w="6350" cap="flat" cmpd="sng" algn="ctr">
              <a:solidFill>
                <a:sysClr val="window" lastClr="FFFFFF">
                  <a:lumMod val="75000"/>
                </a:sysClr>
              </a:solidFill>
              <a:prstDash val="solid"/>
              <a:round/>
              <a:headEnd type="none" w="med" len="med"/>
              <a:tailEnd type="none" w="med" len="med"/>
            </a:ln>
            <a:effectLst/>
          </p:spPr>
          <p:txBody>
            <a:bodyPr anchor="ctr"/>
            <a:lstStyle/>
            <a:p>
              <a:pPr lvl="0" algn="ctr" defTabSz="457200" fontAlgn="base">
                <a:spcBef>
                  <a:spcPct val="0"/>
                </a:spcBef>
                <a:spcAft>
                  <a:spcPct val="0"/>
                </a:spcAft>
                <a:defRPr/>
              </a:pPr>
              <a:r>
                <a:rPr lang="en-US" sz="1600" kern="0" smtClean="0">
                  <a:solidFill>
                    <a:prstClr val="black"/>
                  </a:solidFill>
                  <a:latin typeface="Arial Narrow" pitchFamily="-107" charset="0"/>
                  <a:ea typeface="ＭＳ Ｐゴシック" pitchFamily="-107" charset="-128"/>
                </a:rPr>
                <a:t>Human resources development seminar</a:t>
              </a:r>
              <a:endParaRPr lang="en-US" sz="1600" kern="0">
                <a:solidFill>
                  <a:prstClr val="black"/>
                </a:solidFill>
                <a:latin typeface="Arial Narrow" pitchFamily="-107" charset="0"/>
                <a:ea typeface="ＭＳ Ｐゴシック" pitchFamily="-107" charset="-128"/>
              </a:endParaRPr>
            </a:p>
          </p:txBody>
        </p:sp>
        <p:sp>
          <p:nvSpPr>
            <p:cNvPr id="26" name="Abgerundetes Rechteck 25"/>
            <p:cNvSpPr/>
            <p:nvPr/>
          </p:nvSpPr>
          <p:spPr bwMode="auto">
            <a:xfrm>
              <a:off x="1728786" y="3630491"/>
              <a:ext cx="2843663" cy="360876"/>
            </a:xfrm>
            <a:prstGeom prst="roundRect">
              <a:avLst/>
            </a:prstGeom>
            <a:solidFill>
              <a:srgbClr val="FFFFFF"/>
            </a:solidFill>
            <a:ln w="6350" cap="flat" cmpd="sng" algn="ctr">
              <a:solidFill>
                <a:sysClr val="window" lastClr="FFFFFF">
                  <a:lumMod val="75000"/>
                </a:sysClr>
              </a:solidFill>
              <a:prstDash val="solid"/>
              <a:round/>
              <a:headEnd type="none" w="med" len="med"/>
              <a:tailEnd type="none" w="med" len="med"/>
            </a:ln>
            <a:effectLst/>
          </p:spPr>
          <p:txBody>
            <a:bodyPr anchor="ctr"/>
            <a:lstStyle/>
            <a:p>
              <a:pPr marL="0" marR="0" lvl="0" indent="0" algn="ctr" defTabSz="4572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dirty="0" smtClean="0">
                  <a:ln>
                    <a:noFill/>
                  </a:ln>
                  <a:solidFill>
                    <a:prstClr val="black"/>
                  </a:solidFill>
                  <a:effectLst/>
                  <a:uLnTx/>
                  <a:uFillTx/>
                  <a:latin typeface="Arial Narrow" pitchFamily="-107" charset="0"/>
                  <a:ea typeface="ＭＳ Ｐゴシック" pitchFamily="-107" charset="-128"/>
                </a:rPr>
                <a:t>Evaluation</a:t>
              </a:r>
              <a:r>
                <a:rPr kumimoji="0" lang="en-US" sz="1600" b="0" i="0" u="none" strike="noStrike" kern="0" cap="none" spc="0" normalizeH="0" noProof="0" dirty="0" smtClean="0">
                  <a:ln>
                    <a:noFill/>
                  </a:ln>
                  <a:solidFill>
                    <a:prstClr val="black"/>
                  </a:solidFill>
                  <a:effectLst/>
                  <a:uLnTx/>
                  <a:uFillTx/>
                  <a:latin typeface="Arial Narrow" pitchFamily="-107" charset="0"/>
                  <a:ea typeface="ＭＳ Ｐゴシック" pitchFamily="-107" charset="-128"/>
                </a:rPr>
                <a:t> seminar</a:t>
              </a:r>
              <a:endParaRPr kumimoji="0" lang="en-US" sz="1600" b="0" i="0" u="none" strike="noStrike" kern="0" cap="none" spc="0" normalizeH="0" baseline="0" noProof="0" dirty="0">
                <a:ln>
                  <a:noFill/>
                </a:ln>
                <a:solidFill>
                  <a:prstClr val="black"/>
                </a:solidFill>
                <a:effectLst/>
                <a:uLnTx/>
                <a:uFillTx/>
                <a:latin typeface="Arial Narrow" pitchFamily="-107" charset="0"/>
                <a:ea typeface="ＭＳ Ｐゴシック" pitchFamily="-107" charset="-128"/>
              </a:endParaRPr>
            </a:p>
          </p:txBody>
        </p:sp>
        <p:sp>
          <p:nvSpPr>
            <p:cNvPr id="27" name="Abgerundetes Rechteck 26"/>
            <p:cNvSpPr/>
            <p:nvPr/>
          </p:nvSpPr>
          <p:spPr bwMode="auto">
            <a:xfrm>
              <a:off x="4617587" y="3630491"/>
              <a:ext cx="2843663" cy="360876"/>
            </a:xfrm>
            <a:prstGeom prst="roundRect">
              <a:avLst/>
            </a:prstGeom>
            <a:solidFill>
              <a:srgbClr val="FFFFFF"/>
            </a:solidFill>
            <a:ln w="6350" cap="flat" cmpd="sng" algn="ctr">
              <a:solidFill>
                <a:sysClr val="window" lastClr="FFFFFF">
                  <a:lumMod val="75000"/>
                </a:sysClr>
              </a:solidFill>
              <a:prstDash val="solid"/>
              <a:round/>
              <a:headEnd type="none" w="med" len="med"/>
              <a:tailEnd type="none" w="med" len="med"/>
            </a:ln>
            <a:effectLst/>
          </p:spPr>
          <p:txBody>
            <a:bodyPr anchor="ctr"/>
            <a:lstStyle/>
            <a:p>
              <a:pPr marL="0" marR="0" lvl="0" indent="0" algn="ctr" defTabSz="457200" eaLnBrk="1" fontAlgn="base" latinLnBrk="0" hangingPunct="1">
                <a:lnSpc>
                  <a:spcPct val="100000"/>
                </a:lnSpc>
                <a:spcBef>
                  <a:spcPct val="0"/>
                </a:spcBef>
                <a:spcAft>
                  <a:spcPct val="0"/>
                </a:spcAft>
                <a:buClrTx/>
                <a:buSzTx/>
                <a:buFontTx/>
                <a:buNone/>
                <a:tabLst/>
                <a:defRPr/>
              </a:pPr>
              <a:r>
                <a:rPr kumimoji="0" lang="de-DE" sz="1600" b="0" i="0" u="none" strike="noStrike" kern="0" cap="none" spc="0" normalizeH="0" baseline="0" noProof="0" dirty="0" smtClean="0">
                  <a:ln>
                    <a:noFill/>
                  </a:ln>
                  <a:solidFill>
                    <a:prstClr val="black"/>
                  </a:solidFill>
                  <a:effectLst/>
                  <a:uLnTx/>
                  <a:uFillTx/>
                  <a:latin typeface="Arial Narrow" pitchFamily="-107" charset="0"/>
                  <a:ea typeface="ＭＳ Ｐゴシック" pitchFamily="-107" charset="-128"/>
                </a:rPr>
                <a:t>Development</a:t>
              </a:r>
              <a:r>
                <a:rPr kumimoji="0" lang="de-DE" sz="1600" b="0" i="0" u="none" strike="noStrike" kern="0" cap="none" spc="0" normalizeH="0" noProof="0" dirty="0" smtClean="0">
                  <a:ln>
                    <a:noFill/>
                  </a:ln>
                  <a:solidFill>
                    <a:prstClr val="black"/>
                  </a:solidFill>
                  <a:effectLst/>
                  <a:uLnTx/>
                  <a:uFillTx/>
                  <a:latin typeface="Arial Narrow" pitchFamily="-107" charset="0"/>
                  <a:ea typeface="ＭＳ Ｐゴシック" pitchFamily="-107" charset="-128"/>
                </a:rPr>
                <a:t> </a:t>
              </a:r>
              <a:r>
                <a:rPr kumimoji="0" lang="de-DE" sz="1600" b="0" i="0" u="none" strike="noStrike" kern="0" cap="none" spc="0" normalizeH="0" baseline="0" noProof="0" dirty="0" smtClean="0">
                  <a:ln>
                    <a:noFill/>
                  </a:ln>
                  <a:solidFill>
                    <a:prstClr val="black"/>
                  </a:solidFill>
                  <a:effectLst/>
                  <a:uLnTx/>
                  <a:uFillTx/>
                  <a:latin typeface="Arial Narrow" pitchFamily="-107" charset="0"/>
                  <a:ea typeface="ＭＳ Ｐゴシック" pitchFamily="-107" charset="-128"/>
                </a:rPr>
                <a:t>Center</a:t>
              </a:r>
              <a:endParaRPr kumimoji="0" lang="de-DE" sz="1600" b="0" i="0" u="none" strike="noStrike" kern="0" cap="none" spc="0" normalizeH="0" baseline="0" noProof="0" dirty="0">
                <a:ln>
                  <a:noFill/>
                </a:ln>
                <a:solidFill>
                  <a:prstClr val="black"/>
                </a:solidFill>
                <a:effectLst/>
                <a:uLnTx/>
                <a:uFillTx/>
                <a:latin typeface="Arial Narrow" pitchFamily="-107" charset="0"/>
                <a:ea typeface="ＭＳ Ｐゴシック" pitchFamily="-107" charset="-128"/>
              </a:endParaRPr>
            </a:p>
          </p:txBody>
        </p:sp>
        <p:sp>
          <p:nvSpPr>
            <p:cNvPr id="28" name="Abgerundetes Rechteck 27"/>
            <p:cNvSpPr/>
            <p:nvPr/>
          </p:nvSpPr>
          <p:spPr bwMode="auto">
            <a:xfrm>
              <a:off x="1728786" y="4064401"/>
              <a:ext cx="2843663" cy="358012"/>
            </a:xfrm>
            <a:prstGeom prst="roundRect">
              <a:avLst/>
            </a:prstGeom>
            <a:solidFill>
              <a:srgbClr val="FFFFFF"/>
            </a:solidFill>
            <a:ln w="6350" cap="flat" cmpd="sng" algn="ctr">
              <a:solidFill>
                <a:sysClr val="window" lastClr="FFFFFF">
                  <a:lumMod val="75000"/>
                </a:sysClr>
              </a:solidFill>
              <a:prstDash val="solid"/>
              <a:round/>
              <a:headEnd type="none" w="med" len="med"/>
              <a:tailEnd type="none" w="med" len="med"/>
            </a:ln>
            <a:effectLst/>
          </p:spPr>
          <p:txBody>
            <a:bodyPr anchor="ctr"/>
            <a:lstStyle/>
            <a:p>
              <a:pPr marL="0" marR="0" lvl="0" indent="0" algn="ctr" defTabSz="4572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dirty="0" smtClean="0">
                  <a:ln>
                    <a:noFill/>
                  </a:ln>
                  <a:solidFill>
                    <a:prstClr val="black"/>
                  </a:solidFill>
                  <a:effectLst/>
                  <a:uLnTx/>
                  <a:uFillTx/>
                  <a:latin typeface="Arial Narrow" pitchFamily="-107" charset="0"/>
                  <a:ea typeface="ＭＳ Ｐゴシック" pitchFamily="-107" charset="-128"/>
                </a:rPr>
                <a:t>Qualification</a:t>
              </a:r>
              <a:r>
                <a:rPr kumimoji="0" lang="de-DE" sz="1600" b="0" i="0" u="none" strike="noStrike" kern="0" cap="none" spc="0" normalizeH="0" noProof="0" dirty="0" smtClean="0">
                  <a:ln>
                    <a:noFill/>
                  </a:ln>
                  <a:solidFill>
                    <a:prstClr val="black"/>
                  </a:solidFill>
                  <a:effectLst/>
                  <a:uLnTx/>
                  <a:uFillTx/>
                  <a:latin typeface="Arial Narrow" pitchFamily="-107" charset="0"/>
                  <a:ea typeface="ＭＳ Ｐゴシック" pitchFamily="-107" charset="-128"/>
                </a:rPr>
                <a:t> </a:t>
              </a:r>
              <a:r>
                <a:rPr kumimoji="0" lang="de-DE" sz="1600" b="0" i="0" u="none" strike="noStrike" kern="0" cap="none" spc="0" normalizeH="0" baseline="0" noProof="0" dirty="0" err="1" smtClean="0">
                  <a:ln>
                    <a:noFill/>
                  </a:ln>
                  <a:solidFill>
                    <a:prstClr val="black"/>
                  </a:solidFill>
                  <a:effectLst/>
                  <a:uLnTx/>
                  <a:uFillTx/>
                  <a:latin typeface="Arial Narrow" pitchFamily="-107" charset="0"/>
                  <a:ea typeface="ＭＳ Ｐゴシック" pitchFamily="-107" charset="-128"/>
                </a:rPr>
                <a:t>seminar</a:t>
              </a:r>
              <a:endParaRPr kumimoji="0" lang="de-DE" sz="1600" b="0" i="0" u="none" strike="noStrike" kern="0" cap="none" spc="0" normalizeH="0" baseline="0" noProof="0" dirty="0">
                <a:ln>
                  <a:noFill/>
                </a:ln>
                <a:solidFill>
                  <a:prstClr val="black"/>
                </a:solidFill>
                <a:effectLst/>
                <a:uLnTx/>
                <a:uFillTx/>
                <a:latin typeface="Arial Narrow" pitchFamily="-107" charset="0"/>
                <a:ea typeface="ＭＳ Ｐゴシック" pitchFamily="-107" charset="-128"/>
              </a:endParaRPr>
            </a:p>
          </p:txBody>
        </p:sp>
        <p:sp>
          <p:nvSpPr>
            <p:cNvPr id="29" name="Abgerundetes Rechteck 28"/>
            <p:cNvSpPr/>
            <p:nvPr/>
          </p:nvSpPr>
          <p:spPr bwMode="auto">
            <a:xfrm>
              <a:off x="4617587" y="4064401"/>
              <a:ext cx="2843663" cy="358012"/>
            </a:xfrm>
            <a:prstGeom prst="roundRect">
              <a:avLst/>
            </a:prstGeom>
            <a:solidFill>
              <a:srgbClr val="FFFFFF"/>
            </a:solidFill>
            <a:ln w="6350" cap="flat" cmpd="sng" algn="ctr">
              <a:solidFill>
                <a:sysClr val="window" lastClr="FFFFFF">
                  <a:lumMod val="75000"/>
                </a:sysClr>
              </a:solidFill>
              <a:prstDash val="solid"/>
              <a:round/>
              <a:headEnd type="none" w="med" len="med"/>
              <a:tailEnd type="none" w="med" len="med"/>
            </a:ln>
            <a:effectLst/>
          </p:spPr>
          <p:txBody>
            <a:bodyPr anchor="ctr"/>
            <a:lstStyle/>
            <a:p>
              <a:pPr marL="0" marR="0" lvl="0" indent="0" algn="ctr" defTabSz="4572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dirty="0" smtClean="0">
                  <a:ln>
                    <a:noFill/>
                  </a:ln>
                  <a:solidFill>
                    <a:prstClr val="black"/>
                  </a:solidFill>
                  <a:effectLst/>
                  <a:uLnTx/>
                  <a:uFillTx/>
                  <a:latin typeface="Arial Narrow" pitchFamily="-107" charset="0"/>
                  <a:ea typeface="ＭＳ Ｐゴシック" pitchFamily="-107" charset="-128"/>
                </a:rPr>
                <a:t>Feedback</a:t>
              </a:r>
              <a:r>
                <a:rPr kumimoji="0" lang="en-US" sz="1600" b="0" i="0" u="none" strike="noStrike" kern="0" cap="none" spc="0" normalizeH="0" dirty="0" smtClean="0">
                  <a:ln>
                    <a:noFill/>
                  </a:ln>
                  <a:solidFill>
                    <a:prstClr val="black"/>
                  </a:solidFill>
                  <a:effectLst/>
                  <a:uLnTx/>
                  <a:uFillTx/>
                  <a:latin typeface="Arial Narrow" pitchFamily="-107" charset="0"/>
                  <a:ea typeface="ＭＳ Ｐゴシック" pitchFamily="-107" charset="-128"/>
                </a:rPr>
                <a:t> </a:t>
              </a:r>
              <a:r>
                <a:rPr kumimoji="0" lang="en-US" sz="1600" b="0" i="0" u="none" strike="noStrike" kern="0" cap="none" spc="0" normalizeH="0" baseline="0" dirty="0" smtClean="0">
                  <a:ln>
                    <a:noFill/>
                  </a:ln>
                  <a:solidFill>
                    <a:prstClr val="black"/>
                  </a:solidFill>
                  <a:effectLst/>
                  <a:uLnTx/>
                  <a:uFillTx/>
                  <a:latin typeface="Arial Narrow" pitchFamily="-107" charset="0"/>
                  <a:ea typeface="ＭＳ Ｐゴシック" pitchFamily="-107" charset="-128"/>
                </a:rPr>
                <a:t>Report</a:t>
              </a:r>
              <a:endParaRPr kumimoji="0" lang="en-US" sz="1600" b="0" i="0" u="none" strike="noStrike" kern="0" cap="none" spc="0" normalizeH="0" baseline="0" dirty="0">
                <a:ln>
                  <a:noFill/>
                </a:ln>
                <a:solidFill>
                  <a:prstClr val="black"/>
                </a:solidFill>
                <a:effectLst/>
                <a:uLnTx/>
                <a:uFillTx/>
                <a:latin typeface="Arial Narrow" pitchFamily="-107" charset="0"/>
                <a:ea typeface="ＭＳ Ｐゴシック" pitchFamily="-107" charset="-128"/>
              </a:endParaRPr>
            </a:p>
          </p:txBody>
        </p:sp>
        <p:sp>
          <p:nvSpPr>
            <p:cNvPr id="30" name="Abgerundetes Rechteck 29"/>
            <p:cNvSpPr/>
            <p:nvPr/>
          </p:nvSpPr>
          <p:spPr bwMode="auto">
            <a:xfrm>
              <a:off x="1728786" y="4498311"/>
              <a:ext cx="2843663" cy="358012"/>
            </a:xfrm>
            <a:prstGeom prst="roundRect">
              <a:avLst/>
            </a:prstGeom>
            <a:solidFill>
              <a:srgbClr val="FFFFFF"/>
            </a:solidFill>
            <a:ln w="6350" cap="flat" cmpd="sng" algn="ctr">
              <a:solidFill>
                <a:sysClr val="window" lastClr="FFFFFF">
                  <a:lumMod val="75000"/>
                </a:sysClr>
              </a:solidFill>
              <a:prstDash val="solid"/>
              <a:round/>
              <a:headEnd type="none" w="med" len="med"/>
              <a:tailEnd type="none" w="med" len="med"/>
            </a:ln>
            <a:effectLst/>
          </p:spPr>
          <p:txBody>
            <a:bodyPr anchor="ctr"/>
            <a:lstStyle/>
            <a:p>
              <a:pPr marL="0" marR="0" lvl="0" indent="0" algn="ctr" defTabSz="457200" eaLnBrk="1" fontAlgn="base" latinLnBrk="0" hangingPunct="1">
                <a:lnSpc>
                  <a:spcPct val="100000"/>
                </a:lnSpc>
                <a:spcBef>
                  <a:spcPct val="0"/>
                </a:spcBef>
                <a:spcAft>
                  <a:spcPct val="0"/>
                </a:spcAft>
                <a:buClrTx/>
                <a:buSzTx/>
                <a:buFontTx/>
                <a:buNone/>
                <a:tabLst/>
                <a:defRPr/>
              </a:pPr>
              <a:r>
                <a:rPr kumimoji="0" lang="de-DE" sz="1600" b="0" i="0" u="none" strike="noStrike" kern="0" cap="none" spc="0" normalizeH="0" baseline="0" noProof="0" dirty="0" smtClean="0">
                  <a:ln>
                    <a:noFill/>
                  </a:ln>
                  <a:solidFill>
                    <a:prstClr val="black"/>
                  </a:solidFill>
                  <a:effectLst/>
                  <a:uLnTx/>
                  <a:uFillTx/>
                  <a:latin typeface="Arial Narrow" pitchFamily="-107" charset="0"/>
                  <a:ea typeface="ＭＳ Ｐゴシック" pitchFamily="-107" charset="-128"/>
                </a:rPr>
                <a:t>Development </a:t>
              </a:r>
              <a:r>
                <a:rPr kumimoji="0" lang="en-US" sz="1600" b="0" i="0" u="none" strike="noStrike" kern="0" cap="none" spc="0" normalizeH="0" baseline="0" dirty="0" smtClean="0">
                  <a:ln>
                    <a:noFill/>
                  </a:ln>
                  <a:solidFill>
                    <a:prstClr val="black"/>
                  </a:solidFill>
                  <a:effectLst/>
                  <a:uLnTx/>
                  <a:uFillTx/>
                  <a:latin typeface="Arial Narrow" pitchFamily="-107" charset="0"/>
                  <a:ea typeface="ＭＳ Ｐゴシック" pitchFamily="-107" charset="-128"/>
                </a:rPr>
                <a:t>seminar</a:t>
              </a:r>
              <a:endParaRPr kumimoji="0" lang="en-US" sz="1600" b="0" i="0" u="none" strike="noStrike" kern="0" cap="none" spc="0" normalizeH="0" baseline="0" dirty="0">
                <a:ln>
                  <a:noFill/>
                </a:ln>
                <a:solidFill>
                  <a:prstClr val="black"/>
                </a:solidFill>
                <a:effectLst/>
                <a:uLnTx/>
                <a:uFillTx/>
                <a:latin typeface="Arial Narrow" pitchFamily="-107" charset="0"/>
                <a:ea typeface="ＭＳ Ｐゴシック" pitchFamily="-107" charset="-128"/>
              </a:endParaRPr>
            </a:p>
          </p:txBody>
        </p:sp>
        <p:sp>
          <p:nvSpPr>
            <p:cNvPr id="31" name="Abgerundetes Rechteck 30"/>
            <p:cNvSpPr/>
            <p:nvPr/>
          </p:nvSpPr>
          <p:spPr bwMode="auto">
            <a:xfrm>
              <a:off x="4617587" y="4498311"/>
              <a:ext cx="2843663" cy="358012"/>
            </a:xfrm>
            <a:prstGeom prst="roundRect">
              <a:avLst/>
            </a:prstGeom>
            <a:solidFill>
              <a:srgbClr val="FFFFFF"/>
            </a:solidFill>
            <a:ln w="6350" cap="flat" cmpd="sng" algn="ctr">
              <a:solidFill>
                <a:sysClr val="window" lastClr="FFFFFF">
                  <a:lumMod val="75000"/>
                </a:sysClr>
              </a:solidFill>
              <a:prstDash val="solid"/>
              <a:round/>
              <a:headEnd type="none" w="med" len="med"/>
              <a:tailEnd type="none" w="med" len="med"/>
            </a:ln>
            <a:effectLst/>
          </p:spPr>
          <p:txBody>
            <a:bodyPr anchor="ctr"/>
            <a:lstStyle/>
            <a:p>
              <a:pPr marL="0" marR="0" lvl="0" indent="0" algn="ctr" defTabSz="4572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dirty="0" smtClean="0">
                  <a:ln>
                    <a:noFill/>
                  </a:ln>
                  <a:solidFill>
                    <a:prstClr val="black"/>
                  </a:solidFill>
                  <a:effectLst/>
                  <a:uLnTx/>
                  <a:uFillTx/>
                  <a:latin typeface="Arial Narrow" pitchFamily="-107" charset="0"/>
                  <a:ea typeface="ＭＳ Ｐゴシック" pitchFamily="-107" charset="-128"/>
                </a:rPr>
                <a:t>Leadership</a:t>
              </a:r>
              <a:r>
                <a:rPr kumimoji="0" lang="en-US" sz="1600" b="0" i="0" u="none" strike="noStrike" kern="0" cap="none" spc="0" normalizeH="0" dirty="0" smtClean="0">
                  <a:ln>
                    <a:noFill/>
                  </a:ln>
                  <a:solidFill>
                    <a:prstClr val="black"/>
                  </a:solidFill>
                  <a:effectLst/>
                  <a:uLnTx/>
                  <a:uFillTx/>
                  <a:latin typeface="Arial Narrow" pitchFamily="-107" charset="0"/>
                  <a:ea typeface="ＭＳ Ｐゴシック" pitchFamily="-107" charset="-128"/>
                </a:rPr>
                <a:t> </a:t>
              </a:r>
              <a:r>
                <a:rPr kumimoji="0" lang="en-US" sz="1600" b="0" i="0" u="none" strike="noStrike" kern="0" cap="none" spc="0" normalizeH="0" baseline="0" dirty="0" smtClean="0">
                  <a:ln>
                    <a:noFill/>
                  </a:ln>
                  <a:solidFill>
                    <a:prstClr val="black"/>
                  </a:solidFill>
                  <a:effectLst/>
                  <a:uLnTx/>
                  <a:uFillTx/>
                  <a:latin typeface="Arial Narrow" pitchFamily="-107" charset="0"/>
                  <a:ea typeface="ＭＳ Ｐゴシック" pitchFamily="-107" charset="-128"/>
                </a:rPr>
                <a:t>Check</a:t>
              </a:r>
              <a:endParaRPr kumimoji="0" lang="en-US" sz="1600" b="0" i="0" u="none" strike="noStrike" kern="0" cap="none" spc="0" normalizeH="0" baseline="0" dirty="0">
                <a:ln>
                  <a:noFill/>
                </a:ln>
                <a:solidFill>
                  <a:prstClr val="black"/>
                </a:solidFill>
                <a:effectLst/>
                <a:uLnTx/>
                <a:uFillTx/>
                <a:latin typeface="Arial Narrow" pitchFamily="-107" charset="0"/>
                <a:ea typeface="ＭＳ Ｐゴシック" pitchFamily="-107" charset="-128"/>
              </a:endParaRPr>
            </a:p>
          </p:txBody>
        </p:sp>
        <p:sp>
          <p:nvSpPr>
            <p:cNvPr id="32" name="Abgerundetes Rechteck 31"/>
            <p:cNvSpPr/>
            <p:nvPr/>
          </p:nvSpPr>
          <p:spPr bwMode="auto">
            <a:xfrm>
              <a:off x="1728786" y="4932221"/>
              <a:ext cx="2843663" cy="359444"/>
            </a:xfrm>
            <a:prstGeom prst="roundRect">
              <a:avLst/>
            </a:prstGeom>
            <a:solidFill>
              <a:srgbClr val="FFFFFF"/>
            </a:solidFill>
            <a:ln w="6350" cap="flat" cmpd="sng" algn="ctr">
              <a:solidFill>
                <a:sysClr val="window" lastClr="FFFFFF">
                  <a:lumMod val="75000"/>
                </a:sysClr>
              </a:solidFill>
              <a:prstDash val="solid"/>
              <a:round/>
              <a:headEnd type="none" w="med" len="med"/>
              <a:tailEnd type="none" w="med" len="med"/>
            </a:ln>
            <a:effectLst/>
          </p:spPr>
          <p:txBody>
            <a:bodyPr anchor="ctr"/>
            <a:lstStyle/>
            <a:p>
              <a:pPr marL="0" marR="0" lvl="0" indent="0" algn="ctr" defTabSz="4572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smtClean="0">
                  <a:ln>
                    <a:noFill/>
                  </a:ln>
                  <a:solidFill>
                    <a:prstClr val="black"/>
                  </a:solidFill>
                  <a:effectLst/>
                  <a:uLnTx/>
                  <a:uFillTx/>
                  <a:latin typeface="Arial Narrow" charset="0"/>
                  <a:ea typeface="ＭＳ Ｐゴシック" charset="-128"/>
                </a:rPr>
                <a:t>Assessment-Center (AC)</a:t>
              </a:r>
              <a:endParaRPr kumimoji="0" lang="en-US" sz="1600" b="0" i="0" u="none" strike="noStrike" kern="0" cap="none" spc="0" normalizeH="0" baseline="0">
                <a:ln>
                  <a:noFill/>
                </a:ln>
                <a:solidFill>
                  <a:prstClr val="black"/>
                </a:solidFill>
                <a:effectLst/>
                <a:uLnTx/>
                <a:uFillTx/>
                <a:latin typeface="Arial Narrow" charset="0"/>
                <a:ea typeface="ＭＳ Ｐゴシック" charset="-128"/>
              </a:endParaRPr>
            </a:p>
          </p:txBody>
        </p:sp>
        <p:sp>
          <p:nvSpPr>
            <p:cNvPr id="34" name="Abgerundetes Rechteck 33"/>
            <p:cNvSpPr/>
            <p:nvPr/>
          </p:nvSpPr>
          <p:spPr bwMode="auto">
            <a:xfrm>
              <a:off x="1728786" y="2338785"/>
              <a:ext cx="2843663" cy="359443"/>
            </a:xfrm>
            <a:prstGeom prst="roundRect">
              <a:avLst/>
            </a:prstGeom>
            <a:solidFill>
              <a:srgbClr val="FFFFFF"/>
            </a:solidFill>
            <a:ln w="6350" cap="flat" cmpd="sng" algn="ctr">
              <a:solidFill>
                <a:sysClr val="window" lastClr="FFFFFF">
                  <a:lumMod val="75000"/>
                </a:sysClr>
              </a:solidFill>
              <a:prstDash val="solid"/>
              <a:round/>
              <a:headEnd type="none" w="med" len="med"/>
              <a:tailEnd type="none" w="med" len="med"/>
            </a:ln>
            <a:effectLst/>
          </p:spPr>
          <p:txBody>
            <a:bodyPr anchor="ctr"/>
            <a:lstStyle/>
            <a:p>
              <a:pPr marL="0" marR="0" lvl="0" indent="0" algn="ctr" defTabSz="4572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Arial Narrow" pitchFamily="-107" charset="0"/>
                  <a:ea typeface="ＭＳ Ｐゴシック" pitchFamily="-107" charset="-128"/>
                </a:rPr>
                <a:t>Human resources</a:t>
              </a:r>
              <a:r>
                <a:rPr kumimoji="0" lang="en-US" sz="1600" b="0" i="0" u="none" strike="noStrike" kern="0" cap="none" spc="0" normalizeH="0" noProof="0" dirty="0" smtClean="0">
                  <a:ln>
                    <a:noFill/>
                  </a:ln>
                  <a:solidFill>
                    <a:prstClr val="black"/>
                  </a:solidFill>
                  <a:effectLst/>
                  <a:uLnTx/>
                  <a:uFillTx/>
                  <a:latin typeface="Arial Narrow" pitchFamily="-107" charset="0"/>
                  <a:ea typeface="ＭＳ Ｐゴシック" pitchFamily="-107" charset="-128"/>
                </a:rPr>
                <a:t> </a:t>
              </a:r>
              <a:r>
                <a:rPr kumimoji="0" lang="en-US" sz="1600" b="0" i="0" u="none" strike="noStrike" kern="0" cap="none" spc="0" normalizeH="0" dirty="0" smtClean="0">
                  <a:ln>
                    <a:noFill/>
                  </a:ln>
                  <a:solidFill>
                    <a:prstClr val="black"/>
                  </a:solidFill>
                  <a:effectLst/>
                  <a:uLnTx/>
                  <a:uFillTx/>
                  <a:latin typeface="Arial Narrow" pitchFamily="-107" charset="0"/>
                  <a:ea typeface="ＭＳ Ｐゴシック" pitchFamily="-107" charset="-128"/>
                </a:rPr>
                <a:t>development</a:t>
              </a:r>
              <a:r>
                <a:rPr kumimoji="0" lang="en-US" sz="1600" b="0" i="0" u="none" strike="noStrike" kern="0" cap="none" spc="0" normalizeH="0" noProof="0" dirty="0" smtClean="0">
                  <a:ln>
                    <a:noFill/>
                  </a:ln>
                  <a:solidFill>
                    <a:prstClr val="black"/>
                  </a:solidFill>
                  <a:effectLst/>
                  <a:uLnTx/>
                  <a:uFillTx/>
                  <a:latin typeface="Arial Narrow" pitchFamily="-107" charset="0"/>
                  <a:ea typeface="ＭＳ Ｐゴシック" pitchFamily="-107" charset="-128"/>
                </a:rPr>
                <a:t> </a:t>
              </a:r>
              <a:r>
                <a:rPr kumimoji="0" lang="en-US" sz="1600" b="0" i="0" u="none" strike="noStrike" kern="0" cap="none" spc="0" normalizeH="0" baseline="0" noProof="0" dirty="0" smtClean="0">
                  <a:ln>
                    <a:noFill/>
                  </a:ln>
                  <a:solidFill>
                    <a:prstClr val="black"/>
                  </a:solidFill>
                  <a:effectLst/>
                  <a:uLnTx/>
                  <a:uFillTx/>
                  <a:latin typeface="Arial Narrow" pitchFamily="-107" charset="0"/>
                  <a:ea typeface="ＭＳ Ｐゴシック" pitchFamily="-107" charset="-128"/>
                </a:rPr>
                <a:t>seminar</a:t>
              </a:r>
              <a:endParaRPr kumimoji="0" lang="en-US" sz="1600" b="0" i="0" u="none" strike="noStrike" kern="0" cap="none" spc="0" normalizeH="0" baseline="0" noProof="0" dirty="0">
                <a:ln>
                  <a:noFill/>
                </a:ln>
                <a:solidFill>
                  <a:prstClr val="black"/>
                </a:solidFill>
                <a:effectLst/>
                <a:uLnTx/>
                <a:uFillTx/>
                <a:latin typeface="Arial Narrow" pitchFamily="-107" charset="0"/>
                <a:ea typeface="ＭＳ Ｐゴシック" pitchFamily="-107" charset="-128"/>
              </a:endParaRPr>
            </a:p>
          </p:txBody>
        </p:sp>
        <p:sp>
          <p:nvSpPr>
            <p:cNvPr id="35" name="Abgerundetes Rechteck 34"/>
            <p:cNvSpPr/>
            <p:nvPr/>
          </p:nvSpPr>
          <p:spPr bwMode="auto">
            <a:xfrm>
              <a:off x="4617587" y="2338785"/>
              <a:ext cx="2843663" cy="359443"/>
            </a:xfrm>
            <a:prstGeom prst="roundRect">
              <a:avLst/>
            </a:prstGeom>
            <a:solidFill>
              <a:srgbClr val="FFFFFF"/>
            </a:solidFill>
            <a:ln w="6350" cap="flat" cmpd="sng" algn="ctr">
              <a:solidFill>
                <a:sysClr val="window" lastClr="FFFFFF">
                  <a:lumMod val="75000"/>
                </a:sysClr>
              </a:solidFill>
              <a:prstDash val="solid"/>
              <a:round/>
              <a:headEnd type="none" w="med" len="med"/>
              <a:tailEnd type="none" w="med" len="med"/>
            </a:ln>
            <a:effectLst/>
          </p:spPr>
          <p:txBody>
            <a:bodyPr anchor="ctr"/>
            <a:lstStyle/>
            <a:p>
              <a:pPr marL="0" marR="0" lvl="0" indent="0" algn="ctr" defTabSz="4572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dirty="0" smtClean="0">
                  <a:ln>
                    <a:noFill/>
                  </a:ln>
                  <a:solidFill>
                    <a:prstClr val="black"/>
                  </a:solidFill>
                  <a:effectLst/>
                  <a:uLnTx/>
                  <a:uFillTx/>
                  <a:latin typeface="Arial Narrow" pitchFamily="-107" charset="0"/>
                  <a:ea typeface="ＭＳ Ｐゴシック" pitchFamily="-107" charset="-128"/>
                </a:rPr>
                <a:t>Profile-Workshop</a:t>
              </a:r>
              <a:endParaRPr kumimoji="0" lang="en-US" sz="1600" b="0" i="0" u="none" strike="noStrike" kern="0" cap="none" spc="0" normalizeH="0" baseline="0" dirty="0">
                <a:ln>
                  <a:noFill/>
                </a:ln>
                <a:solidFill>
                  <a:prstClr val="black"/>
                </a:solidFill>
                <a:effectLst/>
                <a:uLnTx/>
                <a:uFillTx/>
                <a:latin typeface="Arial Narrow" pitchFamily="-107" charset="0"/>
                <a:ea typeface="ＭＳ Ｐゴシック" pitchFamily="-107" charset="-128"/>
              </a:endParaRPr>
            </a:p>
          </p:txBody>
        </p:sp>
        <p:sp>
          <p:nvSpPr>
            <p:cNvPr id="36" name="Abgerundetes Rechteck 35"/>
            <p:cNvSpPr/>
            <p:nvPr/>
          </p:nvSpPr>
          <p:spPr bwMode="auto">
            <a:xfrm>
              <a:off x="1728786" y="1913467"/>
              <a:ext cx="2843663" cy="359444"/>
            </a:xfrm>
            <a:prstGeom prst="roundRect">
              <a:avLst/>
            </a:prstGeom>
            <a:solidFill>
              <a:srgbClr val="FFFFFF"/>
            </a:solidFill>
            <a:ln w="6350" cap="flat" cmpd="sng" algn="ctr">
              <a:solidFill>
                <a:sysClr val="window" lastClr="FFFFFF">
                  <a:lumMod val="75000"/>
                </a:sysClr>
              </a:solidFill>
              <a:prstDash val="solid"/>
              <a:round/>
              <a:headEnd type="none" w="med" len="med"/>
              <a:tailEnd type="none" w="med" len="med"/>
            </a:ln>
            <a:effectLst/>
          </p:spPr>
          <p:txBody>
            <a:bodyPr anchor="ctr"/>
            <a:lstStyle/>
            <a:p>
              <a:pPr marL="0" marR="0" lvl="0" indent="0" algn="ctr" defTabSz="4572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dirty="0" smtClean="0">
                  <a:ln>
                    <a:noFill/>
                  </a:ln>
                  <a:solidFill>
                    <a:prstClr val="black"/>
                  </a:solidFill>
                  <a:effectLst/>
                  <a:uLnTx/>
                  <a:uFillTx/>
                  <a:latin typeface="Arial Narrow" pitchFamily="-107" charset="0"/>
                  <a:ea typeface="ＭＳ Ｐゴシック" pitchFamily="-107" charset="-128"/>
                </a:rPr>
                <a:t>Management seminar</a:t>
              </a:r>
              <a:endParaRPr kumimoji="0" lang="en-US" sz="1600" b="0" i="0" u="none" strike="noStrike" kern="0" cap="none" spc="0" normalizeH="0" baseline="0" dirty="0">
                <a:ln>
                  <a:noFill/>
                </a:ln>
                <a:solidFill>
                  <a:prstClr val="black"/>
                </a:solidFill>
                <a:effectLst/>
                <a:uLnTx/>
                <a:uFillTx/>
                <a:latin typeface="Arial Narrow" pitchFamily="-107" charset="0"/>
                <a:ea typeface="ＭＳ Ｐゴシック" pitchFamily="-107" charset="-128"/>
              </a:endParaRPr>
            </a:p>
          </p:txBody>
        </p:sp>
        <p:sp>
          <p:nvSpPr>
            <p:cNvPr id="37" name="Abgerundetes Rechteck 36"/>
            <p:cNvSpPr/>
            <p:nvPr/>
          </p:nvSpPr>
          <p:spPr bwMode="auto">
            <a:xfrm>
              <a:off x="4617587" y="1913467"/>
              <a:ext cx="2843663" cy="359444"/>
            </a:xfrm>
            <a:prstGeom prst="roundRect">
              <a:avLst/>
            </a:prstGeom>
            <a:solidFill>
              <a:srgbClr val="FFFFFF"/>
            </a:solidFill>
            <a:ln w="6350" cap="flat" cmpd="sng" algn="ctr">
              <a:solidFill>
                <a:sysClr val="window" lastClr="FFFFFF">
                  <a:lumMod val="75000"/>
                </a:sysClr>
              </a:solidFill>
              <a:prstDash val="solid"/>
              <a:round/>
              <a:headEnd type="none" w="med" len="med"/>
              <a:tailEnd type="none" w="med" len="med"/>
            </a:ln>
            <a:effectLst/>
          </p:spPr>
          <p:txBody>
            <a:bodyPr anchor="ctr"/>
            <a:lstStyle/>
            <a:p>
              <a:pPr marL="0" marR="0" lvl="0" indent="0" algn="ctr" defTabSz="4572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dirty="0" smtClean="0">
                  <a:ln>
                    <a:noFill/>
                  </a:ln>
                  <a:solidFill>
                    <a:prstClr val="black"/>
                  </a:solidFill>
                  <a:effectLst/>
                  <a:uLnTx/>
                  <a:uFillTx/>
                  <a:latin typeface="Arial Narrow" pitchFamily="-107" charset="0"/>
                  <a:ea typeface="ＭＳ Ｐゴシック" pitchFamily="-107" charset="-128"/>
                </a:rPr>
                <a:t>Potential</a:t>
              </a:r>
              <a:r>
                <a:rPr kumimoji="0" lang="en-US" sz="1600" b="0" i="0" u="none" strike="noStrike" kern="0" cap="none" spc="0" normalizeH="0" dirty="0" smtClean="0">
                  <a:ln>
                    <a:noFill/>
                  </a:ln>
                  <a:solidFill>
                    <a:prstClr val="black"/>
                  </a:solidFill>
                  <a:effectLst/>
                  <a:uLnTx/>
                  <a:uFillTx/>
                  <a:latin typeface="Arial Narrow" pitchFamily="-107" charset="0"/>
                  <a:ea typeface="ＭＳ Ｐゴシック" pitchFamily="-107" charset="-128"/>
                </a:rPr>
                <a:t> Assessment</a:t>
              </a:r>
              <a:endParaRPr kumimoji="0" lang="en-US" sz="1600" b="0" i="0" u="none" strike="noStrike" kern="0" cap="none" spc="0" normalizeH="0" baseline="0" dirty="0">
                <a:ln>
                  <a:noFill/>
                </a:ln>
                <a:solidFill>
                  <a:prstClr val="black"/>
                </a:solidFill>
                <a:effectLst/>
                <a:uLnTx/>
                <a:uFillTx/>
                <a:latin typeface="Arial Narrow" pitchFamily="-107" charset="0"/>
                <a:ea typeface="ＭＳ Ｐゴシック" pitchFamily="-107" charset="-128"/>
              </a:endParaRPr>
            </a:p>
          </p:txBody>
        </p:sp>
      </p:grpSp>
      <p:sp>
        <p:nvSpPr>
          <p:cNvPr id="21" name="Titel 1"/>
          <p:cNvSpPr txBox="1">
            <a:spLocks/>
          </p:cNvSpPr>
          <p:nvPr/>
        </p:nvSpPr>
        <p:spPr>
          <a:xfrm>
            <a:off x="594229" y="442916"/>
            <a:ext cx="5242022" cy="535531"/>
          </a:xfrm>
          <a:prstGeom prst="rect">
            <a:avLst/>
          </a:prstGeom>
          <a:solidFill>
            <a:srgbClr val="84BD00"/>
          </a:solidFill>
        </p:spPr>
        <p:txBody>
          <a:bodyPr vert="horz" wrap="none" lIns="216000" tIns="45720" rIns="91440" bIns="45720" rtlCol="0" anchor="t">
            <a:spAutoFit/>
          </a:bodyPr>
          <a:lstStyle/>
          <a:p>
            <a:pPr marL="0" marR="0" lvl="0" indent="0" algn="l" defTabSz="914400" rtl="0" eaLnBrk="1" fontAlgn="t" latinLnBrk="0" hangingPunct="1">
              <a:lnSpc>
                <a:spcPct val="90000"/>
              </a:lnSpc>
              <a:spcBef>
                <a:spcPct val="0"/>
              </a:spcBef>
              <a:spcAft>
                <a:spcPts val="0"/>
              </a:spcAft>
              <a:buClrTx/>
              <a:buSzTx/>
              <a:buFontTx/>
              <a:buNone/>
              <a:tabLst/>
              <a:defRPr/>
            </a:pPr>
            <a:r>
              <a:rPr kumimoji="0" lang="de-DE" altLang="de-DE" sz="3200" b="1" i="0" u="none" strike="noStrike" kern="1200" cap="none" spc="0" normalizeH="0" baseline="0" noProof="0" smtClean="0">
                <a:ln>
                  <a:noFill/>
                </a:ln>
                <a:solidFill>
                  <a:schemeClr val="tx1"/>
                </a:solidFill>
                <a:effectLst/>
                <a:uLnTx/>
                <a:uFillTx/>
                <a:latin typeface="+mj-lt"/>
                <a:ea typeface="+mj-ea"/>
                <a:cs typeface="+mj-cs"/>
              </a:rPr>
              <a:t>Assessment Center (AC)</a:t>
            </a:r>
            <a:endParaRPr kumimoji="0" lang="de-DE" sz="32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24893164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7375" y="442800"/>
            <a:ext cx="5264464" cy="535531"/>
          </a:xfrm>
        </p:spPr>
        <p:txBody>
          <a:bodyPr/>
          <a:lstStyle/>
          <a:p>
            <a:r>
              <a:rPr lang="de-DE" altLang="de-DE" dirty="0"/>
              <a:t>Assessment-Center (AC</a:t>
            </a:r>
            <a:r>
              <a:rPr lang="de-DE" altLang="de-DE" dirty="0" smtClean="0"/>
              <a:t>)</a:t>
            </a:r>
            <a:endParaRPr lang="de-DE" dirty="0"/>
          </a:p>
        </p:txBody>
      </p:sp>
      <p:sp>
        <p:nvSpPr>
          <p:cNvPr id="3" name="Textplatzhalter 2"/>
          <p:cNvSpPr>
            <a:spLocks noGrp="1"/>
          </p:cNvSpPr>
          <p:nvPr>
            <p:ph type="body" sz="quarter" idx="10"/>
          </p:nvPr>
        </p:nvSpPr>
        <p:spPr/>
        <p:txBody>
          <a:bodyPr/>
          <a:lstStyle/>
          <a:p>
            <a:pPr marL="457200" lvl="0" indent="-457200">
              <a:buFont typeface="Arial" pitchFamily="34" charset="0"/>
              <a:buChar char="•"/>
            </a:pPr>
            <a:r>
              <a:rPr lang="en-US" altLang="de-DE" b="0" dirty="0" smtClean="0">
                <a:latin typeface="Arial Narrow" panose="020B0606020202030204" pitchFamily="34" charset="0"/>
              </a:rPr>
              <a:t>The AC is not a test on knowledge, but a behavior check. </a:t>
            </a:r>
          </a:p>
          <a:p>
            <a:pPr marL="457200" lvl="0" indent="-457200">
              <a:lnSpc>
                <a:spcPct val="150000"/>
              </a:lnSpc>
              <a:buFont typeface="Arial" pitchFamily="34" charset="0"/>
              <a:buChar char="•"/>
            </a:pPr>
            <a:r>
              <a:rPr lang="en-US" altLang="de-DE" b="0" dirty="0" smtClean="0">
                <a:latin typeface="Arial Narrow" panose="020B0606020202030204" pitchFamily="34" charset="0"/>
              </a:rPr>
              <a:t>The focus lies on the assessment on </a:t>
            </a:r>
            <a:r>
              <a:rPr lang="en-US" altLang="de-DE" dirty="0" smtClean="0">
                <a:latin typeface="Arial Narrow" panose="020B0606020202030204" pitchFamily="34" charset="0"/>
              </a:rPr>
              <a:t>„</a:t>
            </a:r>
            <a:r>
              <a:rPr lang="en-US" altLang="de-DE" dirty="0" smtClean="0">
                <a:solidFill>
                  <a:srgbClr val="6AB023"/>
                </a:solidFill>
                <a:latin typeface="Arial Narrow" panose="020B0606020202030204" pitchFamily="34" charset="0"/>
              </a:rPr>
              <a:t>soft skills</a:t>
            </a:r>
            <a:r>
              <a:rPr lang="en-US" altLang="ja-JP" dirty="0" smtClean="0">
                <a:latin typeface="Arial Narrow" panose="020B0606020202030204" pitchFamily="34" charset="0"/>
              </a:rPr>
              <a:t>“</a:t>
            </a:r>
            <a:r>
              <a:rPr lang="en-US" altLang="de-DE" b="0" dirty="0" smtClean="0">
                <a:latin typeface="Arial Narrow" panose="020B0606020202030204" pitchFamily="34" charset="0"/>
              </a:rPr>
              <a:t>.</a:t>
            </a:r>
          </a:p>
          <a:p>
            <a:pPr marL="457200" lvl="0" indent="-457200">
              <a:lnSpc>
                <a:spcPct val="150000"/>
              </a:lnSpc>
              <a:buFont typeface="Arial" pitchFamily="34" charset="0"/>
              <a:buChar char="•"/>
            </a:pPr>
            <a:r>
              <a:rPr lang="en-US" altLang="de-DE" b="0" dirty="0" smtClean="0">
                <a:latin typeface="Arial Narrow" panose="020B0606020202030204" pitchFamily="34" charset="0"/>
              </a:rPr>
              <a:t>Today we will educate you with the different types of exercises.</a:t>
            </a:r>
          </a:p>
          <a:p>
            <a:pPr marL="457200" lvl="0" indent="-457200">
              <a:buFont typeface="Arial" pitchFamily="34" charset="0"/>
              <a:buChar char="•"/>
            </a:pPr>
            <a:r>
              <a:rPr lang="en-US" altLang="de-DE" b="0" dirty="0" smtClean="0">
                <a:latin typeface="Arial Narrow" panose="020B0606020202030204" pitchFamily="34" charset="0"/>
              </a:rPr>
              <a:t>You will learn about used tasks, receive background information about the preferences from the observers, and we will inform you about the typical mistakes from unprepared applicants.</a:t>
            </a:r>
            <a:endParaRPr lang="en-US" dirty="0"/>
          </a:p>
        </p:txBody>
      </p:sp>
    </p:spTree>
    <p:extLst>
      <p:ext uri="{BB962C8B-B14F-4D97-AF65-F5344CB8AC3E}">
        <p14:creationId xmlns:p14="http://schemas.microsoft.com/office/powerpoint/2010/main" val="1008671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pierung 18"/>
          <p:cNvGrpSpPr>
            <a:grpSpLocks/>
          </p:cNvGrpSpPr>
          <p:nvPr/>
        </p:nvGrpSpPr>
        <p:grpSpPr bwMode="auto">
          <a:xfrm>
            <a:off x="587375" y="1300163"/>
            <a:ext cx="11165354" cy="4401390"/>
            <a:chOff x="1728786" y="2338914"/>
            <a:chExt cx="6054728" cy="2084333"/>
          </a:xfrm>
        </p:grpSpPr>
        <p:sp>
          <p:nvSpPr>
            <p:cNvPr id="6" name="Abgerundetes Rechteck 5"/>
            <p:cNvSpPr/>
            <p:nvPr/>
          </p:nvSpPr>
          <p:spPr bwMode="auto">
            <a:xfrm>
              <a:off x="1728786" y="2762928"/>
              <a:ext cx="3003527" cy="358336"/>
            </a:xfrm>
            <a:prstGeom prst="roundRect">
              <a:avLst/>
            </a:prstGeom>
            <a:solidFill>
              <a:srgbClr val="FFFFFF"/>
            </a:solidFill>
            <a:ln w="6350" cap="flat" cmpd="sng" algn="ctr">
              <a:solidFill>
                <a:schemeClr val="bg1">
                  <a:lumMod val="75000"/>
                </a:schemeClr>
              </a:solidFill>
              <a:prstDash val="solid"/>
              <a:round/>
              <a:headEnd type="none" w="med" len="med"/>
              <a:tailEnd type="none" w="med" len="med"/>
            </a:ln>
            <a:effectLst/>
          </p:spPr>
          <p:txBody>
            <a:bodyPr anchor="ctr"/>
            <a:lstStyle/>
            <a:p>
              <a:pPr algn="ctr">
                <a:defRPr/>
              </a:pPr>
              <a:r>
                <a:rPr lang="en-US" sz="1600" b="0" dirty="0" smtClean="0">
                  <a:latin typeface="Arial Narrow" pitchFamily="-107" charset="0"/>
                  <a:ea typeface="ＭＳ Ｐゴシック" pitchFamily="-107" charset="-128"/>
                </a:rPr>
                <a:t>Presentation &amp; Self-presentation</a:t>
              </a:r>
              <a:endParaRPr lang="en-US" sz="1600" b="0" dirty="0">
                <a:latin typeface="Arial Narrow" pitchFamily="-107" charset="0"/>
                <a:ea typeface="ＭＳ Ｐゴシック" pitchFamily="-107" charset="-128"/>
              </a:endParaRPr>
            </a:p>
          </p:txBody>
        </p:sp>
        <p:sp>
          <p:nvSpPr>
            <p:cNvPr id="7" name="Abgerundetes Rechteck 6"/>
            <p:cNvSpPr/>
            <p:nvPr/>
          </p:nvSpPr>
          <p:spPr bwMode="auto">
            <a:xfrm>
              <a:off x="4779987" y="2762928"/>
              <a:ext cx="3003527" cy="358336"/>
            </a:xfrm>
            <a:prstGeom prst="roundRect">
              <a:avLst/>
            </a:prstGeom>
            <a:solidFill>
              <a:srgbClr val="FFFFFF"/>
            </a:solidFill>
            <a:ln w="6350" cap="flat" cmpd="sng" algn="ctr">
              <a:solidFill>
                <a:schemeClr val="bg1">
                  <a:lumMod val="75000"/>
                </a:schemeClr>
              </a:solidFill>
              <a:prstDash val="solid"/>
              <a:round/>
              <a:headEnd type="none" w="med" len="med"/>
              <a:tailEnd type="none" w="med" len="med"/>
            </a:ln>
            <a:effectLst/>
          </p:spPr>
          <p:txBody>
            <a:bodyPr anchor="ctr"/>
            <a:lstStyle/>
            <a:p>
              <a:pPr algn="ctr">
                <a:defRPr/>
              </a:pPr>
              <a:r>
                <a:rPr lang="en-US" sz="1600" b="0" smtClean="0">
                  <a:latin typeface="Arial Narrow" pitchFamily="-107" charset="0"/>
                  <a:ea typeface="ＭＳ Ｐゴシック" pitchFamily="-107" charset="-128"/>
                </a:rPr>
                <a:t>Interview</a:t>
              </a:r>
              <a:endParaRPr lang="en-US" sz="1600" b="0">
                <a:latin typeface="Arial Narrow" pitchFamily="-107" charset="0"/>
                <a:ea typeface="ＭＳ Ｐゴシック" pitchFamily="-107" charset="-128"/>
              </a:endParaRPr>
            </a:p>
          </p:txBody>
        </p:sp>
        <p:sp>
          <p:nvSpPr>
            <p:cNvPr id="8" name="Abgerundetes Rechteck 7"/>
            <p:cNvSpPr/>
            <p:nvPr/>
          </p:nvSpPr>
          <p:spPr bwMode="auto">
            <a:xfrm>
              <a:off x="1728786" y="3196601"/>
              <a:ext cx="3003527" cy="358335"/>
            </a:xfrm>
            <a:prstGeom prst="roundRect">
              <a:avLst/>
            </a:prstGeom>
            <a:solidFill>
              <a:srgbClr val="FFFFFF"/>
            </a:solidFill>
            <a:ln w="6350" cap="flat" cmpd="sng" algn="ctr">
              <a:solidFill>
                <a:schemeClr val="bg1">
                  <a:lumMod val="75000"/>
                </a:schemeClr>
              </a:solidFill>
              <a:prstDash val="solid"/>
              <a:round/>
              <a:headEnd type="none" w="med" len="med"/>
              <a:tailEnd type="none" w="med" len="med"/>
            </a:ln>
            <a:effectLst/>
          </p:spPr>
          <p:txBody>
            <a:bodyPr anchor="ctr"/>
            <a:lstStyle/>
            <a:p>
              <a:pPr algn="ctr">
                <a:defRPr/>
              </a:pPr>
              <a:r>
                <a:rPr lang="de-DE" sz="1600" b="0" dirty="0" smtClean="0">
                  <a:latin typeface="Arial Narrow" pitchFamily="-107" charset="0"/>
                  <a:ea typeface="ＭＳ Ｐゴシック" pitchFamily="-107" charset="-128"/>
                </a:rPr>
                <a:t>Group </a:t>
              </a:r>
              <a:r>
                <a:rPr lang="en-US" sz="1600" b="0" dirty="0" smtClean="0">
                  <a:latin typeface="Arial Narrow" pitchFamily="-107" charset="0"/>
                  <a:ea typeface="ＭＳ Ｐゴシック" pitchFamily="-107" charset="-128"/>
                </a:rPr>
                <a:t>Discussion</a:t>
              </a:r>
              <a:endParaRPr lang="en-US" sz="1600" b="0" dirty="0">
                <a:latin typeface="Arial Narrow" pitchFamily="-107" charset="0"/>
                <a:ea typeface="ＭＳ Ｐゴシック" pitchFamily="-107" charset="-128"/>
              </a:endParaRPr>
            </a:p>
          </p:txBody>
        </p:sp>
        <p:sp>
          <p:nvSpPr>
            <p:cNvPr id="9" name="Abgerundetes Rechteck 8"/>
            <p:cNvSpPr/>
            <p:nvPr/>
          </p:nvSpPr>
          <p:spPr bwMode="auto">
            <a:xfrm>
              <a:off x="4779987" y="3196601"/>
              <a:ext cx="3003527" cy="358335"/>
            </a:xfrm>
            <a:prstGeom prst="roundRect">
              <a:avLst/>
            </a:prstGeom>
            <a:solidFill>
              <a:srgbClr val="FFFFFF"/>
            </a:solidFill>
            <a:ln w="6350" cap="flat" cmpd="sng" algn="ctr">
              <a:solidFill>
                <a:schemeClr val="bg1">
                  <a:lumMod val="75000"/>
                </a:schemeClr>
              </a:solidFill>
              <a:prstDash val="solid"/>
              <a:round/>
              <a:headEnd type="none" w="med" len="med"/>
              <a:tailEnd type="none" w="med" len="med"/>
            </a:ln>
            <a:effectLst/>
          </p:spPr>
          <p:txBody>
            <a:bodyPr anchor="ctr"/>
            <a:lstStyle/>
            <a:p>
              <a:pPr algn="ctr">
                <a:defRPr/>
              </a:pPr>
              <a:r>
                <a:rPr lang="en-US" sz="1600" dirty="0" smtClean="0">
                  <a:latin typeface="Arial Narrow" pitchFamily="-107" charset="0"/>
                  <a:ea typeface="ＭＳ Ｐゴシック" pitchFamily="-107" charset="-128"/>
                </a:rPr>
                <a:t>Intelligence test, Performance test, Concentration test and personality test</a:t>
              </a:r>
              <a:endParaRPr lang="en-US" sz="1600" b="0" dirty="0">
                <a:latin typeface="Arial Narrow" pitchFamily="-107" charset="0"/>
                <a:ea typeface="ＭＳ Ｐゴシック" pitchFamily="-107" charset="-128"/>
              </a:endParaRPr>
            </a:p>
          </p:txBody>
        </p:sp>
        <p:sp>
          <p:nvSpPr>
            <p:cNvPr id="10" name="Abgerundetes Rechteck 9"/>
            <p:cNvSpPr/>
            <p:nvPr/>
          </p:nvSpPr>
          <p:spPr bwMode="auto">
            <a:xfrm>
              <a:off x="1728786" y="3630273"/>
              <a:ext cx="3003527" cy="360267"/>
            </a:xfrm>
            <a:prstGeom prst="roundRect">
              <a:avLst/>
            </a:prstGeom>
            <a:solidFill>
              <a:srgbClr val="FFFFFF"/>
            </a:solidFill>
            <a:ln w="6350" cap="flat" cmpd="sng" algn="ctr">
              <a:solidFill>
                <a:schemeClr val="bg1">
                  <a:lumMod val="75000"/>
                </a:schemeClr>
              </a:solidFill>
              <a:prstDash val="solid"/>
              <a:round/>
              <a:headEnd type="none" w="med" len="med"/>
              <a:tailEnd type="none" w="med" len="med"/>
            </a:ln>
            <a:effectLst/>
          </p:spPr>
          <p:txBody>
            <a:bodyPr anchor="ctr"/>
            <a:lstStyle/>
            <a:p>
              <a:pPr algn="ctr">
                <a:defRPr/>
              </a:pPr>
              <a:r>
                <a:rPr lang="en-US" sz="1600" b="0" dirty="0" smtClean="0">
                  <a:latin typeface="Arial Narrow" pitchFamily="-107" charset="0"/>
                  <a:ea typeface="ＭＳ Ｐゴシック" pitchFamily="-107" charset="-128"/>
                </a:rPr>
                <a:t>Performance review</a:t>
              </a:r>
              <a:endParaRPr lang="en-US" sz="1600" b="0" dirty="0">
                <a:latin typeface="Arial Narrow" pitchFamily="-107" charset="0"/>
                <a:ea typeface="ＭＳ Ｐゴシック" pitchFamily="-107" charset="-128"/>
              </a:endParaRPr>
            </a:p>
          </p:txBody>
        </p:sp>
        <p:sp>
          <p:nvSpPr>
            <p:cNvPr id="11" name="Abgerundetes Rechteck 10"/>
            <p:cNvSpPr/>
            <p:nvPr/>
          </p:nvSpPr>
          <p:spPr bwMode="auto">
            <a:xfrm>
              <a:off x="4779987" y="3630273"/>
              <a:ext cx="3003527" cy="360267"/>
            </a:xfrm>
            <a:prstGeom prst="roundRect">
              <a:avLst/>
            </a:prstGeom>
            <a:solidFill>
              <a:srgbClr val="FFFFFF"/>
            </a:solidFill>
            <a:ln w="6350" cap="flat" cmpd="sng" algn="ctr">
              <a:solidFill>
                <a:schemeClr val="bg1">
                  <a:lumMod val="75000"/>
                </a:schemeClr>
              </a:solidFill>
              <a:prstDash val="solid"/>
              <a:round/>
              <a:headEnd type="none" w="med" len="med"/>
              <a:tailEnd type="none" w="med" len="med"/>
            </a:ln>
            <a:effectLst/>
          </p:spPr>
          <p:txBody>
            <a:bodyPr anchor="ctr"/>
            <a:lstStyle/>
            <a:p>
              <a:pPr algn="ctr">
                <a:defRPr/>
              </a:pPr>
              <a:r>
                <a:rPr lang="en-US" sz="1600" dirty="0" smtClean="0">
                  <a:latin typeface="Arial Narrow" pitchFamily="-107" charset="0"/>
                  <a:ea typeface="ＭＳ Ｐゴシック" pitchFamily="-107" charset="-128"/>
                </a:rPr>
                <a:t>In-tray</a:t>
              </a:r>
              <a:r>
                <a:rPr lang="en-US" sz="1600" dirty="0" smtClean="0"/>
                <a:t> </a:t>
              </a:r>
              <a:r>
                <a:rPr lang="en-US" sz="1600" dirty="0" smtClean="0">
                  <a:latin typeface="Arial Narrow" pitchFamily="-107" charset="0"/>
                  <a:ea typeface="ＭＳ Ｐゴシック" pitchFamily="-107" charset="-128"/>
                </a:rPr>
                <a:t>exercise</a:t>
              </a:r>
              <a:endParaRPr lang="en-US" sz="1600" dirty="0">
                <a:latin typeface="Arial Narrow" pitchFamily="-107" charset="0"/>
                <a:ea typeface="ＭＳ Ｐゴシック" pitchFamily="-107" charset="-128"/>
              </a:endParaRPr>
            </a:p>
          </p:txBody>
        </p:sp>
        <p:sp>
          <p:nvSpPr>
            <p:cNvPr id="12" name="Abgerundetes Rechteck 11"/>
            <p:cNvSpPr/>
            <p:nvPr/>
          </p:nvSpPr>
          <p:spPr bwMode="auto">
            <a:xfrm>
              <a:off x="1728786" y="4064911"/>
              <a:ext cx="3003527" cy="358336"/>
            </a:xfrm>
            <a:prstGeom prst="roundRect">
              <a:avLst/>
            </a:prstGeom>
            <a:solidFill>
              <a:srgbClr val="FFFFFF"/>
            </a:solidFill>
            <a:ln w="6350" cap="flat" cmpd="sng" algn="ctr">
              <a:solidFill>
                <a:schemeClr val="bg1">
                  <a:lumMod val="75000"/>
                </a:schemeClr>
              </a:solidFill>
              <a:prstDash val="solid"/>
              <a:round/>
              <a:headEnd type="none" w="med" len="med"/>
              <a:tailEnd type="none" w="med" len="med"/>
            </a:ln>
            <a:effectLst/>
          </p:spPr>
          <p:txBody>
            <a:bodyPr anchor="ctr"/>
            <a:lstStyle/>
            <a:p>
              <a:pPr algn="ctr">
                <a:defRPr/>
              </a:pPr>
              <a:r>
                <a:rPr lang="en-US" sz="1600" b="0" dirty="0" smtClean="0">
                  <a:latin typeface="Arial Narrow" pitchFamily="-107" charset="0"/>
                  <a:ea typeface="ＭＳ Ｐゴシック" pitchFamily="-107" charset="-128"/>
                </a:rPr>
                <a:t>Sales talk and consultation, Complaint procedure, negotiation</a:t>
              </a:r>
              <a:endParaRPr lang="en-US" sz="1600" b="0" dirty="0">
                <a:latin typeface="Arial Narrow" pitchFamily="-107" charset="0"/>
                <a:ea typeface="ＭＳ Ｐゴシック" pitchFamily="-107" charset="-128"/>
              </a:endParaRPr>
            </a:p>
          </p:txBody>
        </p:sp>
        <p:sp>
          <p:nvSpPr>
            <p:cNvPr id="14" name="Abgerundetes Rechteck 13"/>
            <p:cNvSpPr/>
            <p:nvPr/>
          </p:nvSpPr>
          <p:spPr bwMode="auto">
            <a:xfrm>
              <a:off x="1728786" y="2338914"/>
              <a:ext cx="3003527" cy="358335"/>
            </a:xfrm>
            <a:prstGeom prst="roundRect">
              <a:avLst/>
            </a:prstGeom>
            <a:solidFill>
              <a:srgbClr val="FFFFFF"/>
            </a:solidFill>
            <a:ln w="6350" cap="flat" cmpd="sng" algn="ctr">
              <a:solidFill>
                <a:schemeClr val="bg1">
                  <a:lumMod val="75000"/>
                </a:schemeClr>
              </a:solidFill>
              <a:prstDash val="solid"/>
              <a:round/>
              <a:headEnd type="none" w="med" len="med"/>
              <a:tailEnd type="none" w="med" len="med"/>
            </a:ln>
            <a:effectLst/>
          </p:spPr>
          <p:txBody>
            <a:bodyPr anchor="ctr"/>
            <a:lstStyle/>
            <a:p>
              <a:pPr algn="ctr">
                <a:defRPr/>
              </a:pPr>
              <a:r>
                <a:rPr lang="en-US" sz="1600" b="0" dirty="0" smtClean="0">
                  <a:latin typeface="Arial Narrow" pitchFamily="-107" charset="0"/>
                  <a:ea typeface="ＭＳ Ｐゴシック" pitchFamily="-107" charset="-128"/>
                </a:rPr>
                <a:t>Self-assessment</a:t>
              </a:r>
              <a:endParaRPr lang="en-US" sz="1600" b="0" dirty="0">
                <a:latin typeface="Arial Narrow" pitchFamily="-107" charset="0"/>
                <a:ea typeface="ＭＳ Ｐゴシック" pitchFamily="-107" charset="-128"/>
              </a:endParaRPr>
            </a:p>
          </p:txBody>
        </p:sp>
        <p:sp>
          <p:nvSpPr>
            <p:cNvPr id="15" name="Abgerundetes Rechteck 14"/>
            <p:cNvSpPr/>
            <p:nvPr/>
          </p:nvSpPr>
          <p:spPr bwMode="auto">
            <a:xfrm>
              <a:off x="4779987" y="2338914"/>
              <a:ext cx="3003527" cy="358335"/>
            </a:xfrm>
            <a:prstGeom prst="roundRect">
              <a:avLst/>
            </a:prstGeom>
            <a:solidFill>
              <a:srgbClr val="FFFFFF"/>
            </a:solidFill>
            <a:ln w="6350" cap="flat" cmpd="sng" algn="ctr">
              <a:solidFill>
                <a:schemeClr val="bg1">
                  <a:lumMod val="75000"/>
                </a:schemeClr>
              </a:solidFill>
              <a:prstDash val="solid"/>
              <a:round/>
              <a:headEnd type="none" w="med" len="med"/>
              <a:tailEnd type="none" w="med" len="med"/>
            </a:ln>
            <a:effectLst/>
          </p:spPr>
          <p:txBody>
            <a:bodyPr anchor="ctr"/>
            <a:lstStyle/>
            <a:p>
              <a:pPr algn="ctr">
                <a:defRPr/>
              </a:pPr>
              <a:r>
                <a:rPr lang="en-US" sz="1600" smtClean="0">
                  <a:latin typeface="Arial Narrow" pitchFamily="-107" charset="0"/>
                  <a:ea typeface="ＭＳ Ｐゴシック" pitchFamily="-107" charset="-128"/>
                </a:rPr>
                <a:t>Case study and</a:t>
              </a:r>
              <a:r>
                <a:rPr lang="en-US" sz="1600" b="0" smtClean="0">
                  <a:latin typeface="Arial Narrow" pitchFamily="-107" charset="0"/>
                  <a:ea typeface="ＭＳ Ｐゴシック" pitchFamily="-107" charset="-128"/>
                </a:rPr>
                <a:t> Business-Case</a:t>
              </a:r>
              <a:endParaRPr lang="en-US" sz="1600" b="0">
                <a:latin typeface="Arial Narrow" pitchFamily="-107" charset="0"/>
                <a:ea typeface="ＭＳ Ｐゴシック" pitchFamily="-107" charset="-128"/>
              </a:endParaRPr>
            </a:p>
          </p:txBody>
        </p:sp>
      </p:grpSp>
      <p:sp>
        <p:nvSpPr>
          <p:cNvPr id="16" name="Titel 1"/>
          <p:cNvSpPr txBox="1">
            <a:spLocks/>
          </p:cNvSpPr>
          <p:nvPr/>
        </p:nvSpPr>
        <p:spPr>
          <a:xfrm>
            <a:off x="594229" y="442916"/>
            <a:ext cx="5242022" cy="535531"/>
          </a:xfrm>
          <a:prstGeom prst="rect">
            <a:avLst/>
          </a:prstGeom>
          <a:solidFill>
            <a:srgbClr val="84BD00"/>
          </a:solidFill>
        </p:spPr>
        <p:txBody>
          <a:bodyPr vert="horz" wrap="none" lIns="216000" tIns="45720" rIns="91440" bIns="45720" rtlCol="0" anchor="t">
            <a:spAutoFit/>
          </a:bodyPr>
          <a:lstStyle/>
          <a:p>
            <a:pPr marL="0" marR="0" lvl="0" indent="0" algn="l" defTabSz="914400" rtl="0" eaLnBrk="1" fontAlgn="t" latinLnBrk="0" hangingPunct="1">
              <a:lnSpc>
                <a:spcPct val="90000"/>
              </a:lnSpc>
              <a:spcBef>
                <a:spcPct val="0"/>
              </a:spcBef>
              <a:spcAft>
                <a:spcPts val="0"/>
              </a:spcAft>
              <a:buClrTx/>
              <a:buSzTx/>
              <a:buFontTx/>
              <a:buNone/>
              <a:tabLst/>
              <a:defRPr/>
            </a:pPr>
            <a:r>
              <a:rPr kumimoji="0" lang="de-DE" altLang="de-DE" sz="3200" b="1" i="0" u="none" strike="noStrike" kern="1200" cap="none" spc="0" normalizeH="0" baseline="0" noProof="0" smtClean="0">
                <a:ln>
                  <a:noFill/>
                </a:ln>
                <a:solidFill>
                  <a:schemeClr val="tx1"/>
                </a:solidFill>
                <a:effectLst/>
                <a:uLnTx/>
                <a:uFillTx/>
                <a:latin typeface="+mj-lt"/>
                <a:ea typeface="+mj-ea"/>
                <a:cs typeface="+mj-cs"/>
              </a:rPr>
              <a:t>Assessment Center (AC)</a:t>
            </a:r>
            <a:endParaRPr kumimoji="0" lang="de-DE" sz="32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31367172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Vertikaler Textplatzhalter 30"/>
          <p:cNvSpPr>
            <a:spLocks noGrp="1"/>
          </p:cNvSpPr>
          <p:nvPr>
            <p:ph type="body" orient="vert" sz="quarter" idx="12"/>
          </p:nvPr>
        </p:nvSpPr>
        <p:spPr>
          <a:xfrm>
            <a:off x="547034" y="4101354"/>
            <a:ext cx="11017250" cy="2116566"/>
          </a:xfrm>
        </p:spPr>
        <p:txBody>
          <a:bodyPr/>
          <a:lstStyle/>
          <a:p>
            <a:endParaRPr lang="en-US" dirty="0"/>
          </a:p>
        </p:txBody>
      </p:sp>
      <p:grpSp>
        <p:nvGrpSpPr>
          <p:cNvPr id="73731" name="Gruppierung 3"/>
          <p:cNvGrpSpPr>
            <a:grpSpLocks/>
          </p:cNvGrpSpPr>
          <p:nvPr/>
        </p:nvGrpSpPr>
        <p:grpSpPr bwMode="auto">
          <a:xfrm rot="177159">
            <a:off x="1306325" y="4250672"/>
            <a:ext cx="1530350" cy="1720850"/>
            <a:chOff x="2286342" y="3197084"/>
            <a:chExt cx="1144101" cy="1287168"/>
          </a:xfrm>
        </p:grpSpPr>
        <p:sp>
          <p:nvSpPr>
            <p:cNvPr id="21" name="Rechteck 4"/>
            <p:cNvSpPr/>
            <p:nvPr/>
          </p:nvSpPr>
          <p:spPr bwMode="auto">
            <a:xfrm rot="21317238">
              <a:off x="2286342" y="3197084"/>
              <a:ext cx="1144101" cy="1287168"/>
            </a:xfrm>
            <a:prstGeom prst="rect">
              <a:avLst/>
            </a:prstGeom>
            <a:solidFill>
              <a:schemeClr val="bg1"/>
            </a:solidFill>
            <a:ln w="6350" cap="flat" cmpd="sng" algn="ctr">
              <a:solidFill>
                <a:srgbClr val="E6E6E6"/>
              </a:solidFill>
              <a:prstDash val="solid"/>
              <a:round/>
              <a:headEnd type="none" w="med" len="med"/>
              <a:tailEnd type="none" w="med" len="med"/>
            </a:ln>
            <a:effectLst>
              <a:outerShdw blurRad="50800" dist="38100" dir="2700000"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22" name="Rechteck 5"/>
            <p:cNvSpPr/>
            <p:nvPr/>
          </p:nvSpPr>
          <p:spPr bwMode="auto">
            <a:xfrm rot="21317238">
              <a:off x="2333160" y="3253613"/>
              <a:ext cx="1015924" cy="919066"/>
            </a:xfrm>
            <a:prstGeom prst="rect">
              <a:avLst/>
            </a:prstGeom>
            <a:solidFill>
              <a:srgbClr val="E6E6E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grpSp>
      <p:grpSp>
        <p:nvGrpSpPr>
          <p:cNvPr id="73732" name="Gruppierung 12"/>
          <p:cNvGrpSpPr>
            <a:grpSpLocks/>
          </p:cNvGrpSpPr>
          <p:nvPr/>
        </p:nvGrpSpPr>
        <p:grpSpPr bwMode="auto">
          <a:xfrm rot="861446">
            <a:off x="3695887" y="4316070"/>
            <a:ext cx="1531938" cy="1722437"/>
            <a:chOff x="5210781" y="2506037"/>
            <a:chExt cx="1145289" cy="1286947"/>
          </a:xfrm>
        </p:grpSpPr>
        <p:sp>
          <p:nvSpPr>
            <p:cNvPr id="19" name="Rechteck 18"/>
            <p:cNvSpPr/>
            <p:nvPr/>
          </p:nvSpPr>
          <p:spPr bwMode="auto">
            <a:xfrm rot="21288680">
              <a:off x="5210781" y="2506037"/>
              <a:ext cx="1145289" cy="1286947"/>
            </a:xfrm>
            <a:prstGeom prst="rect">
              <a:avLst/>
            </a:prstGeom>
            <a:solidFill>
              <a:schemeClr val="bg1"/>
            </a:solidFill>
            <a:ln w="6350" cap="flat" cmpd="sng" algn="ctr">
              <a:solidFill>
                <a:srgbClr val="E6E6E6"/>
              </a:solidFill>
              <a:prstDash val="solid"/>
              <a:round/>
              <a:headEnd type="none" w="med" len="med"/>
              <a:tailEnd type="none" w="med" len="med"/>
            </a:ln>
            <a:effectLst>
              <a:outerShdw blurRad="50800" dist="38100" dir="2700000"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20" name="Rechteck 19"/>
            <p:cNvSpPr/>
            <p:nvPr/>
          </p:nvSpPr>
          <p:spPr bwMode="auto">
            <a:xfrm rot="21288680">
              <a:off x="5248769" y="2564868"/>
              <a:ext cx="1017112" cy="919248"/>
            </a:xfrm>
            <a:prstGeom prst="rect">
              <a:avLst/>
            </a:prstGeom>
            <a:solidFill>
              <a:srgbClr val="E6E6E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grpSp>
      <p:grpSp>
        <p:nvGrpSpPr>
          <p:cNvPr id="73733" name="Gruppierung 19"/>
          <p:cNvGrpSpPr>
            <a:grpSpLocks/>
          </p:cNvGrpSpPr>
          <p:nvPr/>
        </p:nvGrpSpPr>
        <p:grpSpPr bwMode="auto">
          <a:xfrm>
            <a:off x="6113182" y="4292508"/>
            <a:ext cx="1531938" cy="1722437"/>
            <a:chOff x="4893127" y="3268244"/>
            <a:chExt cx="1289839" cy="1450393"/>
          </a:xfrm>
        </p:grpSpPr>
        <p:sp>
          <p:nvSpPr>
            <p:cNvPr id="17" name="Rechteck 16"/>
            <p:cNvSpPr/>
            <p:nvPr/>
          </p:nvSpPr>
          <p:spPr bwMode="auto">
            <a:xfrm rot="242002">
              <a:off x="4893127" y="3268244"/>
              <a:ext cx="1289839" cy="1450393"/>
            </a:xfrm>
            <a:prstGeom prst="rect">
              <a:avLst/>
            </a:prstGeom>
            <a:solidFill>
              <a:schemeClr val="bg1"/>
            </a:solidFill>
            <a:ln w="6350" cap="flat" cmpd="sng" algn="ctr">
              <a:solidFill>
                <a:srgbClr val="E6E6E6"/>
              </a:solidFill>
              <a:prstDash val="solid"/>
              <a:round/>
              <a:headEnd type="none" w="med" len="med"/>
              <a:tailEnd type="none" w="med" len="med"/>
            </a:ln>
            <a:effectLst>
              <a:outerShdw blurRad="50800" dist="38100" dir="2700000"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18" name="Rechteck 17"/>
            <p:cNvSpPr/>
            <p:nvPr/>
          </p:nvSpPr>
          <p:spPr bwMode="auto">
            <a:xfrm rot="242002">
              <a:off x="4971988" y="3337756"/>
              <a:ext cx="1145483" cy="1035995"/>
            </a:xfrm>
            <a:prstGeom prst="rect">
              <a:avLst/>
            </a:prstGeom>
            <a:solidFill>
              <a:srgbClr val="E6E6E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grpSp>
      <p:grpSp>
        <p:nvGrpSpPr>
          <p:cNvPr id="73734" name="Gruppierung 21"/>
          <p:cNvGrpSpPr>
            <a:grpSpLocks/>
          </p:cNvGrpSpPr>
          <p:nvPr/>
        </p:nvGrpSpPr>
        <p:grpSpPr bwMode="auto">
          <a:xfrm rot="173979">
            <a:off x="8881036" y="4275140"/>
            <a:ext cx="1530350" cy="1724025"/>
            <a:chOff x="5211554" y="2505732"/>
            <a:chExt cx="1144101" cy="1288132"/>
          </a:xfrm>
        </p:grpSpPr>
        <p:sp>
          <p:nvSpPr>
            <p:cNvPr id="15" name="Rechteck 14"/>
            <p:cNvSpPr/>
            <p:nvPr/>
          </p:nvSpPr>
          <p:spPr bwMode="auto">
            <a:xfrm rot="21288680">
              <a:off x="5211554" y="2505732"/>
              <a:ext cx="1144101" cy="1288132"/>
            </a:xfrm>
            <a:prstGeom prst="rect">
              <a:avLst/>
            </a:prstGeom>
            <a:solidFill>
              <a:schemeClr val="bg1"/>
            </a:solidFill>
            <a:ln w="6350" cap="flat" cmpd="sng" algn="ctr">
              <a:solidFill>
                <a:srgbClr val="E6E6E6"/>
              </a:solidFill>
              <a:prstDash val="solid"/>
              <a:round/>
              <a:headEnd type="none" w="med" len="med"/>
              <a:tailEnd type="none" w="med" len="med"/>
            </a:ln>
            <a:effectLst>
              <a:outerShdw blurRad="50800" dist="38100" dir="2700000" rotWithShape="0">
                <a:srgbClr val="000000">
                  <a:alpha val="43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sp>
          <p:nvSpPr>
            <p:cNvPr id="16" name="Rechteck 15"/>
            <p:cNvSpPr/>
            <p:nvPr/>
          </p:nvSpPr>
          <p:spPr bwMode="auto">
            <a:xfrm rot="21288680">
              <a:off x="5259556" y="2559754"/>
              <a:ext cx="1015924" cy="920433"/>
            </a:xfrm>
            <a:prstGeom prst="rect">
              <a:avLst/>
            </a:prstGeom>
            <a:solidFill>
              <a:srgbClr val="E6E6E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a:p>
          </p:txBody>
        </p:sp>
      </p:grpSp>
      <p:sp>
        <p:nvSpPr>
          <p:cNvPr id="73735" name="Rechteck 22"/>
          <p:cNvSpPr>
            <a:spLocks noChangeArrowheads="1"/>
          </p:cNvSpPr>
          <p:nvPr/>
        </p:nvSpPr>
        <p:spPr bwMode="auto">
          <a:xfrm rot="-163513">
            <a:off x="1333313" y="5684184"/>
            <a:ext cx="1530350" cy="220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Arial" panose="020B0604020202020204" pitchFamily="34" charset="0"/>
                <a:ea typeface="ＭＳ Ｐゴシック" panose="020B0600070205080204" pitchFamily="34" charset="-128"/>
              </a:defRPr>
            </a:lvl1pPr>
            <a:lvl2pPr marL="742950" indent="-285750">
              <a:defRPr sz="2000" b="1">
                <a:solidFill>
                  <a:schemeClr val="tx1"/>
                </a:solidFill>
                <a:latin typeface="Arial" panose="020B0604020202020204" pitchFamily="34" charset="0"/>
                <a:ea typeface="ＭＳ Ｐゴシック" panose="020B0600070205080204" pitchFamily="34" charset="-128"/>
              </a:defRPr>
            </a:lvl2pPr>
            <a:lvl3pPr marL="1143000" indent="-228600">
              <a:defRPr sz="2000" b="1">
                <a:solidFill>
                  <a:schemeClr val="tx1"/>
                </a:solidFill>
                <a:latin typeface="Arial" panose="020B0604020202020204" pitchFamily="34" charset="0"/>
                <a:ea typeface="ＭＳ Ｐゴシック" panose="020B0600070205080204" pitchFamily="34" charset="-128"/>
              </a:defRPr>
            </a:lvl3pPr>
            <a:lvl4pPr marL="1600200" indent="-228600">
              <a:defRPr sz="2000" b="1">
                <a:solidFill>
                  <a:schemeClr val="tx1"/>
                </a:solidFill>
                <a:latin typeface="Arial" panose="020B0604020202020204" pitchFamily="34" charset="0"/>
                <a:ea typeface="ＭＳ Ｐゴシック" panose="020B0600070205080204" pitchFamily="34" charset="-128"/>
              </a:defRPr>
            </a:lvl4pPr>
            <a:lvl5pPr marL="2057400" indent="-228600">
              <a:defRPr sz="2000" b="1">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9pPr>
          </a:lstStyle>
          <a:p>
            <a:pPr algn="ctr">
              <a:lnSpc>
                <a:spcPts val="1000"/>
              </a:lnSpc>
              <a:spcAft>
                <a:spcPts val="1138"/>
              </a:spcAft>
            </a:pPr>
            <a:r>
              <a:rPr lang="en-US" altLang="de-DE" sz="900" dirty="0" smtClean="0">
                <a:solidFill>
                  <a:srgbClr val="262727"/>
                </a:solidFill>
                <a:latin typeface="Arial Narrow" panose="020B0606020202030204" pitchFamily="34" charset="0"/>
              </a:rPr>
              <a:t>Self introduction</a:t>
            </a:r>
            <a:endParaRPr lang="en-US" altLang="de-DE" sz="900" b="0" dirty="0">
              <a:solidFill>
                <a:srgbClr val="262727"/>
              </a:solidFill>
              <a:latin typeface="Arial Narrow" panose="020B0606020202030204" pitchFamily="34" charset="0"/>
            </a:endParaRPr>
          </a:p>
        </p:txBody>
      </p:sp>
      <p:sp>
        <p:nvSpPr>
          <p:cNvPr id="73736" name="Rechteck 22"/>
          <p:cNvSpPr>
            <a:spLocks noChangeArrowheads="1"/>
          </p:cNvSpPr>
          <p:nvPr/>
        </p:nvSpPr>
        <p:spPr bwMode="auto">
          <a:xfrm rot="565480">
            <a:off x="3644514" y="5685509"/>
            <a:ext cx="15303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Arial" panose="020B0604020202020204" pitchFamily="34" charset="0"/>
                <a:ea typeface="ＭＳ Ｐゴシック" panose="020B0600070205080204" pitchFamily="34" charset="-128"/>
              </a:defRPr>
            </a:lvl1pPr>
            <a:lvl2pPr marL="742950" indent="-285750">
              <a:defRPr sz="2000" b="1">
                <a:solidFill>
                  <a:schemeClr val="tx1"/>
                </a:solidFill>
                <a:latin typeface="Arial" panose="020B0604020202020204" pitchFamily="34" charset="0"/>
                <a:ea typeface="ＭＳ Ｐゴシック" panose="020B0600070205080204" pitchFamily="34" charset="-128"/>
              </a:defRPr>
            </a:lvl2pPr>
            <a:lvl3pPr marL="1143000" indent="-228600">
              <a:defRPr sz="2000" b="1">
                <a:solidFill>
                  <a:schemeClr val="tx1"/>
                </a:solidFill>
                <a:latin typeface="Arial" panose="020B0604020202020204" pitchFamily="34" charset="0"/>
                <a:ea typeface="ＭＳ Ｐゴシック" panose="020B0600070205080204" pitchFamily="34" charset="-128"/>
              </a:defRPr>
            </a:lvl3pPr>
            <a:lvl4pPr marL="1600200" indent="-228600">
              <a:defRPr sz="2000" b="1">
                <a:solidFill>
                  <a:schemeClr val="tx1"/>
                </a:solidFill>
                <a:latin typeface="Arial" panose="020B0604020202020204" pitchFamily="34" charset="0"/>
                <a:ea typeface="ＭＳ Ｐゴシック" panose="020B0600070205080204" pitchFamily="34" charset="-128"/>
              </a:defRPr>
            </a:lvl4pPr>
            <a:lvl5pPr marL="2057400" indent="-228600">
              <a:defRPr sz="2000" b="1">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9pPr>
          </a:lstStyle>
          <a:p>
            <a:pPr algn="ctr">
              <a:lnSpc>
                <a:spcPts val="1000"/>
              </a:lnSpc>
              <a:spcAft>
                <a:spcPts val="1138"/>
              </a:spcAft>
            </a:pPr>
            <a:r>
              <a:rPr lang="en-US" altLang="de-DE" sz="900" dirty="0" smtClean="0">
                <a:solidFill>
                  <a:srgbClr val="262727"/>
                </a:solidFill>
                <a:latin typeface="Arial Narrow" panose="020B0606020202030204" pitchFamily="34" charset="0"/>
              </a:rPr>
              <a:t>Partner introduction</a:t>
            </a:r>
            <a:endParaRPr lang="en-US" altLang="de-DE" sz="900" b="0" dirty="0">
              <a:solidFill>
                <a:srgbClr val="262727"/>
              </a:solidFill>
              <a:latin typeface="Arial Narrow" panose="020B0606020202030204" pitchFamily="34" charset="0"/>
            </a:endParaRPr>
          </a:p>
        </p:txBody>
      </p:sp>
      <p:sp>
        <p:nvSpPr>
          <p:cNvPr id="73737" name="Rechteck 22"/>
          <p:cNvSpPr>
            <a:spLocks noChangeArrowheads="1"/>
          </p:cNvSpPr>
          <p:nvPr/>
        </p:nvSpPr>
        <p:spPr bwMode="auto">
          <a:xfrm rot="300000">
            <a:off x="6075082" y="5701461"/>
            <a:ext cx="15303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Arial" panose="020B0604020202020204" pitchFamily="34" charset="0"/>
                <a:ea typeface="ＭＳ Ｐゴシック" panose="020B0600070205080204" pitchFamily="34" charset="-128"/>
              </a:defRPr>
            </a:lvl1pPr>
            <a:lvl2pPr marL="742950" indent="-285750">
              <a:defRPr sz="2000" b="1">
                <a:solidFill>
                  <a:schemeClr val="tx1"/>
                </a:solidFill>
                <a:latin typeface="Arial" panose="020B0604020202020204" pitchFamily="34" charset="0"/>
                <a:ea typeface="ＭＳ Ｐゴシック" panose="020B0600070205080204" pitchFamily="34" charset="-128"/>
              </a:defRPr>
            </a:lvl2pPr>
            <a:lvl3pPr marL="1143000" indent="-228600">
              <a:defRPr sz="2000" b="1">
                <a:solidFill>
                  <a:schemeClr val="tx1"/>
                </a:solidFill>
                <a:latin typeface="Arial" panose="020B0604020202020204" pitchFamily="34" charset="0"/>
                <a:ea typeface="ＭＳ Ｐゴシック" panose="020B0600070205080204" pitchFamily="34" charset="-128"/>
              </a:defRPr>
            </a:lvl3pPr>
            <a:lvl4pPr marL="1600200" indent="-228600">
              <a:defRPr sz="2000" b="1">
                <a:solidFill>
                  <a:schemeClr val="tx1"/>
                </a:solidFill>
                <a:latin typeface="Arial" panose="020B0604020202020204" pitchFamily="34" charset="0"/>
                <a:ea typeface="ＭＳ Ｐゴシック" panose="020B0600070205080204" pitchFamily="34" charset="-128"/>
              </a:defRPr>
            </a:lvl4pPr>
            <a:lvl5pPr marL="2057400" indent="-228600">
              <a:defRPr sz="2000" b="1">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9pPr>
          </a:lstStyle>
          <a:p>
            <a:pPr algn="ctr">
              <a:lnSpc>
                <a:spcPts val="1000"/>
              </a:lnSpc>
              <a:spcAft>
                <a:spcPts val="1138"/>
              </a:spcAft>
            </a:pPr>
            <a:r>
              <a:rPr lang="en-US" altLang="de-DE" sz="900" dirty="0" smtClean="0">
                <a:solidFill>
                  <a:srgbClr val="262727"/>
                </a:solidFill>
                <a:latin typeface="Arial Narrow" panose="020B0606020202030204" pitchFamily="34" charset="0"/>
              </a:rPr>
              <a:t>Group presentation</a:t>
            </a:r>
            <a:endParaRPr lang="en-US" altLang="de-DE" sz="900" b="0" dirty="0">
              <a:solidFill>
                <a:srgbClr val="262727"/>
              </a:solidFill>
              <a:latin typeface="Arial Narrow" panose="020B0606020202030204" pitchFamily="34" charset="0"/>
            </a:endParaRPr>
          </a:p>
        </p:txBody>
      </p:sp>
      <p:sp>
        <p:nvSpPr>
          <p:cNvPr id="73738" name="Rechteck 22"/>
          <p:cNvSpPr>
            <a:spLocks noChangeArrowheads="1"/>
          </p:cNvSpPr>
          <p:nvPr/>
        </p:nvSpPr>
        <p:spPr bwMode="auto">
          <a:xfrm rot="-163513">
            <a:off x="8893830" y="5637401"/>
            <a:ext cx="15303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Arial" panose="020B0604020202020204" pitchFamily="34" charset="0"/>
                <a:ea typeface="ＭＳ Ｐゴシック" panose="020B0600070205080204" pitchFamily="34" charset="-128"/>
              </a:defRPr>
            </a:lvl1pPr>
            <a:lvl2pPr marL="742950" indent="-285750">
              <a:defRPr sz="2000" b="1">
                <a:solidFill>
                  <a:schemeClr val="tx1"/>
                </a:solidFill>
                <a:latin typeface="Arial" panose="020B0604020202020204" pitchFamily="34" charset="0"/>
                <a:ea typeface="ＭＳ Ｐゴシック" panose="020B0600070205080204" pitchFamily="34" charset="-128"/>
              </a:defRPr>
            </a:lvl2pPr>
            <a:lvl3pPr marL="1143000" indent="-228600">
              <a:defRPr sz="2000" b="1">
                <a:solidFill>
                  <a:schemeClr val="tx1"/>
                </a:solidFill>
                <a:latin typeface="Arial" panose="020B0604020202020204" pitchFamily="34" charset="0"/>
                <a:ea typeface="ＭＳ Ｐゴシック" panose="020B0600070205080204" pitchFamily="34" charset="-128"/>
              </a:defRPr>
            </a:lvl3pPr>
            <a:lvl4pPr marL="1600200" indent="-228600">
              <a:defRPr sz="2000" b="1">
                <a:solidFill>
                  <a:schemeClr val="tx1"/>
                </a:solidFill>
                <a:latin typeface="Arial" panose="020B0604020202020204" pitchFamily="34" charset="0"/>
                <a:ea typeface="ＭＳ Ｐゴシック" panose="020B0600070205080204" pitchFamily="34" charset="-128"/>
              </a:defRPr>
            </a:lvl4pPr>
            <a:lvl5pPr marL="2057400" indent="-228600">
              <a:defRPr sz="2000" b="1">
                <a:solidFill>
                  <a:schemeClr val="tx1"/>
                </a:solidFill>
                <a:latin typeface="Arial" panose="020B0604020202020204" pitchFamily="34" charset="0"/>
                <a:ea typeface="ＭＳ Ｐゴシック" panose="020B0600070205080204" pitchFamily="34" charset="-128"/>
              </a:defRPr>
            </a:lvl5pPr>
            <a:lvl6pPr marL="2514600" indent="-228600" defTabSz="457200" fontAlgn="base">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6pPr>
            <a:lvl7pPr marL="2971800" indent="-228600" defTabSz="457200" fontAlgn="base">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7pPr>
            <a:lvl8pPr marL="3429000" indent="-228600" defTabSz="457200" fontAlgn="base">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8pPr>
            <a:lvl9pPr marL="3886200" indent="-228600" defTabSz="457200" fontAlgn="base">
              <a:spcBef>
                <a:spcPct val="0"/>
              </a:spcBef>
              <a:spcAft>
                <a:spcPct val="0"/>
              </a:spcAft>
              <a:defRPr sz="2000" b="1">
                <a:solidFill>
                  <a:schemeClr val="tx1"/>
                </a:solidFill>
                <a:latin typeface="Arial" panose="020B0604020202020204" pitchFamily="34" charset="0"/>
                <a:ea typeface="ＭＳ Ｐゴシック" panose="020B0600070205080204" pitchFamily="34" charset="-128"/>
              </a:defRPr>
            </a:lvl9pPr>
          </a:lstStyle>
          <a:p>
            <a:pPr algn="ctr">
              <a:lnSpc>
                <a:spcPts val="1000"/>
              </a:lnSpc>
            </a:pPr>
            <a:r>
              <a:rPr lang="en-US" altLang="de-DE" sz="900" dirty="0" smtClean="0">
                <a:solidFill>
                  <a:srgbClr val="262727"/>
                </a:solidFill>
                <a:latin typeface="Arial Narrow" panose="020B0606020202030204" pitchFamily="34" charset="0"/>
              </a:rPr>
              <a:t>General presentation</a:t>
            </a:r>
            <a:endParaRPr lang="en-US" altLang="de-DE" sz="900" b="0" dirty="0">
              <a:solidFill>
                <a:srgbClr val="262727"/>
              </a:solidFill>
              <a:latin typeface="Arial Narrow" panose="020B0606020202030204" pitchFamily="34" charset="0"/>
            </a:endParaRPr>
          </a:p>
        </p:txBody>
      </p:sp>
      <p:pic>
        <p:nvPicPr>
          <p:cNvPr id="73739" name="Bild 24" descr="Selbstvorstellung_RGB.jpg"/>
          <p:cNvPicPr>
            <a:picLocks noChangeAspect="1"/>
          </p:cNvPicPr>
          <p:nvPr/>
        </p:nvPicPr>
        <p:blipFill>
          <a:blip r:embed="rId3" cstate="print">
            <a:extLst>
              <a:ext uri="{28A0092B-C50C-407E-A947-70E740481C1C}">
                <a14:useLocalDpi xmlns:a14="http://schemas.microsoft.com/office/drawing/2010/main" val="0"/>
              </a:ext>
            </a:extLst>
          </a:blip>
          <a:srcRect l="15366" r="9459" b="2832"/>
          <a:stretch>
            <a:fillRect/>
          </a:stretch>
        </p:blipFill>
        <p:spPr bwMode="auto">
          <a:xfrm rot="-120000">
            <a:off x="1370684" y="4335953"/>
            <a:ext cx="1357312" cy="1239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40" name="Bild 28" descr="Partnerwahl_RGB.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50989">
            <a:off x="3783096" y="4391972"/>
            <a:ext cx="1390650"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41" name="Bild 23" descr="Gruppenarbeit_RGB.jp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40000">
            <a:off x="6205259" y="4376645"/>
            <a:ext cx="136842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42" name="Bild 27" descr="Präsentation_RGB.jpg"/>
          <p:cNvPicPr>
            <a:picLocks noChangeAspect="1"/>
          </p:cNvPicPr>
          <p:nvPr/>
        </p:nvPicPr>
        <p:blipFill>
          <a:blip r:embed="rId6" cstate="print">
            <a:extLst>
              <a:ext uri="{28A0092B-C50C-407E-A947-70E740481C1C}">
                <a14:useLocalDpi xmlns:a14="http://schemas.microsoft.com/office/drawing/2010/main" val="0"/>
              </a:ext>
            </a:extLst>
          </a:blip>
          <a:srcRect t="8704" b="9187"/>
          <a:stretch>
            <a:fillRect/>
          </a:stretch>
        </p:blipFill>
        <p:spPr bwMode="auto">
          <a:xfrm rot="-180000">
            <a:off x="8954061" y="4363196"/>
            <a:ext cx="1360488" cy="124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Titel 29"/>
          <p:cNvSpPr>
            <a:spLocks noGrp="1"/>
          </p:cNvSpPr>
          <p:nvPr>
            <p:ph type="title"/>
          </p:nvPr>
        </p:nvSpPr>
        <p:spPr>
          <a:xfrm>
            <a:off x="587375" y="442800"/>
            <a:ext cx="2824693" cy="547842"/>
          </a:xfrm>
        </p:spPr>
        <p:txBody>
          <a:bodyPr/>
          <a:lstStyle/>
          <a:p>
            <a:r>
              <a:rPr lang="en-US" dirty="0" smtClean="0"/>
              <a:t>Introduction</a:t>
            </a:r>
            <a:endParaRPr lang="en-US" dirty="0"/>
          </a:p>
        </p:txBody>
      </p:sp>
      <p:sp>
        <p:nvSpPr>
          <p:cNvPr id="35" name="Rechteck 34"/>
          <p:cNvSpPr/>
          <p:nvPr/>
        </p:nvSpPr>
        <p:spPr>
          <a:xfrm>
            <a:off x="552450" y="1352550"/>
            <a:ext cx="10991850" cy="1960537"/>
          </a:xfrm>
          <a:prstGeom prst="rect">
            <a:avLst/>
          </a:prstGeom>
        </p:spPr>
        <p:txBody>
          <a:bodyPr wrap="square">
            <a:spAutoFit/>
          </a:bodyPr>
          <a:lstStyle/>
          <a:p>
            <a:pPr>
              <a:lnSpc>
                <a:spcPct val="80000"/>
              </a:lnSpc>
              <a:spcBef>
                <a:spcPts val="1000"/>
              </a:spcBef>
              <a:spcAft>
                <a:spcPts val="1138"/>
              </a:spcAft>
            </a:pPr>
            <a:r>
              <a:rPr lang="en-US" altLang="de-DE" sz="2700" dirty="0" smtClean="0">
                <a:solidFill>
                  <a:srgbClr val="262727"/>
                </a:solidFill>
                <a:latin typeface="Arial Narrow" panose="020B0606020202030204" pitchFamily="34" charset="0"/>
              </a:rPr>
              <a:t>At the beginning of the AC, the company wants to know whom they are dealing with. Therefore, the participants have to introduce themselves.</a:t>
            </a:r>
          </a:p>
          <a:p>
            <a:pPr>
              <a:lnSpc>
                <a:spcPct val="80000"/>
              </a:lnSpc>
              <a:spcBef>
                <a:spcPts val="1000"/>
              </a:spcBef>
              <a:spcAft>
                <a:spcPts val="1138"/>
              </a:spcAft>
            </a:pPr>
            <a:endParaRPr lang="en-US" altLang="de-DE" sz="2700" dirty="0" smtClean="0">
              <a:solidFill>
                <a:srgbClr val="262727"/>
              </a:solidFill>
              <a:latin typeface="Arial Narrow" panose="020B0606020202030204" pitchFamily="34" charset="0"/>
            </a:endParaRPr>
          </a:p>
          <a:p>
            <a:pPr>
              <a:lnSpc>
                <a:spcPct val="80000"/>
              </a:lnSpc>
              <a:spcBef>
                <a:spcPts val="1000"/>
              </a:spcBef>
              <a:spcAft>
                <a:spcPts val="1138"/>
              </a:spcAft>
              <a:defRPr/>
            </a:pPr>
            <a:r>
              <a:rPr lang="en-US" altLang="de-DE" sz="2700" dirty="0" smtClean="0">
                <a:solidFill>
                  <a:srgbClr val="262727"/>
                </a:solidFill>
                <a:latin typeface="Arial Narrow" panose="020B0606020202030204" pitchFamily="34" charset="0"/>
              </a:rPr>
              <a:t>The introduction can take place in different ways:</a:t>
            </a:r>
          </a:p>
        </p:txBody>
      </p:sp>
    </p:spTree>
    <p:extLst>
      <p:ext uri="{BB962C8B-B14F-4D97-AF65-F5344CB8AC3E}">
        <p14:creationId xmlns:p14="http://schemas.microsoft.com/office/powerpoint/2010/main" val="41447755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5" name="Bild 4" descr="Selbstvorstellung_RGB.jpg"/>
          <p:cNvPicPr>
            <a:picLocks noChangeAspect="1"/>
          </p:cNvPicPr>
          <p:nvPr/>
        </p:nvPicPr>
        <p:blipFill>
          <a:blip r:embed="rId2" cstate="print">
            <a:extLst>
              <a:ext uri="{28A0092B-C50C-407E-A947-70E740481C1C}">
                <a14:useLocalDpi xmlns:a14="http://schemas.microsoft.com/office/drawing/2010/main" val="0"/>
              </a:ext>
            </a:extLst>
          </a:blip>
          <a:srcRect l="12392" r="9514"/>
          <a:stretch>
            <a:fillRect/>
          </a:stretch>
        </p:blipFill>
        <p:spPr bwMode="auto">
          <a:xfrm rot="-120000">
            <a:off x="7532490" y="1830385"/>
            <a:ext cx="2893723" cy="2620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el 4"/>
          <p:cNvSpPr>
            <a:spLocks noGrp="1"/>
          </p:cNvSpPr>
          <p:nvPr>
            <p:ph type="title"/>
          </p:nvPr>
        </p:nvSpPr>
        <p:spPr>
          <a:xfrm>
            <a:off x="587375" y="442800"/>
            <a:ext cx="7627290" cy="547842"/>
          </a:xfrm>
        </p:spPr>
        <p:txBody>
          <a:bodyPr/>
          <a:lstStyle/>
          <a:p>
            <a:pPr lvl="0"/>
            <a:r>
              <a:rPr lang="en-US" dirty="0" smtClean="0"/>
              <a:t>Self introduction without preparation</a:t>
            </a:r>
            <a:endParaRPr lang="en-US" dirty="0"/>
          </a:p>
        </p:txBody>
      </p:sp>
      <p:sp>
        <p:nvSpPr>
          <p:cNvPr id="7" name="Textplatzhalter 6"/>
          <p:cNvSpPr>
            <a:spLocks noGrp="1"/>
          </p:cNvSpPr>
          <p:nvPr>
            <p:ph type="body" sz="quarter" idx="12"/>
          </p:nvPr>
        </p:nvSpPr>
        <p:spPr/>
        <p:txBody>
          <a:bodyPr/>
          <a:lstStyle/>
          <a:p>
            <a:pPr>
              <a:spcAft>
                <a:spcPct val="70000"/>
              </a:spcAft>
            </a:pPr>
            <a:r>
              <a:rPr lang="en-US" altLang="de-DE" dirty="0" smtClean="0">
                <a:latin typeface="Arial Narrow" panose="020B0606020202030204" pitchFamily="34" charset="0"/>
              </a:rPr>
              <a:t>Please introduce yourself and talk about:</a:t>
            </a:r>
          </a:p>
          <a:p>
            <a:pPr>
              <a:buClr>
                <a:srgbClr val="262727"/>
              </a:buClr>
              <a:buSzPct val="80000"/>
              <a:buFont typeface="Wingdings 3" panose="05040102010807070707" pitchFamily="18" charset="2"/>
              <a:buChar char=""/>
            </a:pPr>
            <a:r>
              <a:rPr lang="en-US" altLang="de-DE" dirty="0" smtClean="0">
                <a:latin typeface="Arial Narrow" panose="020B0606020202030204" pitchFamily="34" charset="0"/>
              </a:rPr>
              <a:t> Your personal data</a:t>
            </a:r>
          </a:p>
          <a:p>
            <a:pPr>
              <a:buClr>
                <a:srgbClr val="262727"/>
              </a:buClr>
              <a:buSzPct val="80000"/>
              <a:buFont typeface="Wingdings 3" panose="05040102010807070707" pitchFamily="18" charset="2"/>
              <a:buChar char=""/>
            </a:pPr>
            <a:r>
              <a:rPr lang="en-US" altLang="de-DE" dirty="0" smtClean="0">
                <a:latin typeface="Arial Narrow" panose="020B0606020202030204" pitchFamily="34" charset="0"/>
              </a:rPr>
              <a:t> Your extracurricular activities</a:t>
            </a:r>
          </a:p>
          <a:p>
            <a:pPr>
              <a:buClr>
                <a:srgbClr val="262727"/>
              </a:buClr>
              <a:buSzPct val="80000"/>
              <a:buFont typeface="Wingdings 3" panose="05040102010807070707" pitchFamily="18" charset="2"/>
              <a:buChar char=""/>
            </a:pPr>
            <a:r>
              <a:rPr lang="en-US" altLang="de-DE" dirty="0" smtClean="0">
                <a:latin typeface="Arial Narrow" panose="020B0606020202030204" pitchFamily="34" charset="0"/>
              </a:rPr>
              <a:t> Experiences which have particularly influenced you</a:t>
            </a:r>
          </a:p>
          <a:p>
            <a:pPr>
              <a:buClr>
                <a:srgbClr val="262727"/>
              </a:buClr>
              <a:buSzPct val="80000"/>
              <a:buFont typeface="Wingdings 3" panose="05040102010807070707" pitchFamily="18" charset="2"/>
              <a:buChar char=""/>
            </a:pPr>
            <a:r>
              <a:rPr lang="en-US" altLang="de-DE" dirty="0" smtClean="0">
                <a:latin typeface="Arial Narrow" panose="020B0606020202030204" pitchFamily="34" charset="0"/>
              </a:rPr>
              <a:t> Role models</a:t>
            </a:r>
          </a:p>
          <a:p>
            <a:pPr>
              <a:buClr>
                <a:srgbClr val="262727"/>
              </a:buClr>
              <a:buSzPct val="80000"/>
              <a:buFont typeface="Wingdings 3" panose="05040102010807070707" pitchFamily="18" charset="2"/>
              <a:buChar char=""/>
            </a:pPr>
            <a:r>
              <a:rPr lang="en-US" altLang="de-DE" dirty="0" smtClean="0">
                <a:latin typeface="Arial Narrow" panose="020B0606020202030204" pitchFamily="34" charset="0"/>
              </a:rPr>
              <a:t> Career goals</a:t>
            </a:r>
          </a:p>
          <a:p>
            <a:pPr>
              <a:buClr>
                <a:srgbClr val="262727"/>
              </a:buClr>
              <a:buSzPct val="80000"/>
            </a:pPr>
            <a:endParaRPr lang="en-US" altLang="de-DE" dirty="0" smtClean="0">
              <a:latin typeface="Arial Narrow" panose="020B0606020202030204" pitchFamily="34" charset="0"/>
            </a:endParaRPr>
          </a:p>
          <a:p>
            <a:pPr>
              <a:buClr>
                <a:srgbClr val="262727"/>
              </a:buClr>
              <a:buSzPct val="80000"/>
            </a:pPr>
            <a:r>
              <a:rPr lang="en-US" altLang="de-DE" dirty="0" smtClean="0">
                <a:latin typeface="Arial Narrow" panose="020B0606020202030204" pitchFamily="34" charset="0"/>
              </a:rPr>
              <a:t>Preparation time: 5 minutes</a:t>
            </a:r>
          </a:p>
          <a:p>
            <a:pPr>
              <a:buClr>
                <a:srgbClr val="262727"/>
              </a:buClr>
              <a:buSzPct val="80000"/>
            </a:pPr>
            <a:r>
              <a:rPr lang="en-US" altLang="de-DE" dirty="0" smtClean="0">
                <a:latin typeface="Arial Narrow" panose="020B0606020202030204" pitchFamily="34" charset="0"/>
              </a:rPr>
              <a:t>Implementation time (Presentation): 3 minutes</a:t>
            </a:r>
          </a:p>
          <a:p>
            <a:endParaRPr lang="en-US" dirty="0"/>
          </a:p>
        </p:txBody>
      </p:sp>
    </p:spTree>
    <p:extLst>
      <p:ext uri="{BB962C8B-B14F-4D97-AF65-F5344CB8AC3E}">
        <p14:creationId xmlns:p14="http://schemas.microsoft.com/office/powerpoint/2010/main" val="3316879398"/>
      </p:ext>
    </p:extLst>
  </p:cSld>
  <p:clrMapOvr>
    <a:masterClrMapping/>
  </p:clrMapOvr>
  <p:timing>
    <p:tnLst>
      <p:par>
        <p:cTn id="1" dur="indefinite" restart="never" nodeType="tmRoot"/>
      </p:par>
    </p:tnLst>
  </p:timing>
</p:sld>
</file>

<file path=ppt/theme/theme1.xml><?xml version="1.0" encoding="utf-8"?>
<a:theme xmlns:a="http://schemas.openxmlformats.org/drawingml/2006/main" name="BARMER Office-Design">
  <a:themeElements>
    <a:clrScheme name="BARMER Farben 1">
      <a:dk1>
        <a:srgbClr val="000000"/>
      </a:dk1>
      <a:lt1>
        <a:srgbClr val="FFFFFF"/>
      </a:lt1>
      <a:dk2>
        <a:srgbClr val="000000"/>
      </a:dk2>
      <a:lt2>
        <a:srgbClr val="FFFFFF"/>
      </a:lt2>
      <a:accent1>
        <a:srgbClr val="84BD00"/>
      </a:accent1>
      <a:accent2>
        <a:srgbClr val="3E691B"/>
      </a:accent2>
      <a:accent3>
        <a:srgbClr val="005468"/>
      </a:accent3>
      <a:accent4>
        <a:srgbClr val="D71085"/>
      </a:accent4>
      <a:accent5>
        <a:srgbClr val="A6A6A6"/>
      </a:accent5>
      <a:accent6>
        <a:srgbClr val="00A0CA"/>
      </a:accent6>
      <a:hlink>
        <a:srgbClr val="000000"/>
      </a:hlink>
      <a:folHlink>
        <a:srgbClr val="FFFFFF"/>
      </a:folHlink>
    </a:clrScheme>
    <a:fontScheme name="BARM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solidFill>
          <a:srgbClr val="84BD00"/>
        </a:solidFill>
      </a:spPr>
      <a:bodyPr vert="horz" wrap="none" lIns="216000" tIns="45720" rIns="216000" bIns="45720" rtlCol="0" anchor="t">
        <a:spAutoFit/>
      </a:bodyPr>
      <a:lstStyle>
        <a:defPPr>
          <a:defRPr smtClean="0"/>
        </a:defPPr>
      </a:lstStyle>
    </a:txDef>
  </a:objectDefaults>
  <a:extraClrSchemeLst/>
  <a:extLst>
    <a:ext uri="{05A4C25C-085E-4340-85A3-A5531E510DB2}">
      <thm15:themeFamily xmlns:thm15="http://schemas.microsoft.com/office/thememl/2012/main" name="folienmaster-data.potx [Schreibgeschützt]" id="{3CD1A5D3-5F87-4BDB-881D-19D8CBC11821}" vid="{F81D6E55-ED5E-4D2E-A97D-BD660AF17929}"/>
    </a:ext>
  </a:extLst>
</a:theme>
</file>

<file path=ppt/theme/theme2.xml><?xml version="1.0" encoding="utf-8"?>
<a:theme xmlns:a="http://schemas.openxmlformats.org/drawingml/2006/main" name="1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AC-Training KSBK 2017</Template>
  <TotalTime>0</TotalTime>
  <Words>2186</Words>
  <Application>Microsoft Office PowerPoint</Application>
  <PresentationFormat>Widescreen</PresentationFormat>
  <Paragraphs>206</Paragraphs>
  <Slides>29</Slides>
  <Notes>6</Notes>
  <HiddenSlides>0</HiddenSlides>
  <MMClips>0</MMClips>
  <ScaleCrop>false</ScaleCrop>
  <HeadingPairs>
    <vt:vector size="6" baseType="variant">
      <vt:variant>
        <vt:lpstr>Brukte skrifter</vt:lpstr>
      </vt:variant>
      <vt:variant>
        <vt:i4>7</vt:i4>
      </vt:variant>
      <vt:variant>
        <vt:lpstr>Tema</vt:lpstr>
      </vt:variant>
      <vt:variant>
        <vt:i4>3</vt:i4>
      </vt:variant>
      <vt:variant>
        <vt:lpstr>Lysbildetitler</vt:lpstr>
      </vt:variant>
      <vt:variant>
        <vt:i4>29</vt:i4>
      </vt:variant>
    </vt:vector>
  </HeadingPairs>
  <TitlesOfParts>
    <vt:vector size="39" baseType="lpstr">
      <vt:lpstr>ＭＳ Ｐゴシック</vt:lpstr>
      <vt:lpstr>Arial</vt:lpstr>
      <vt:lpstr>Arial Narrow</vt:lpstr>
      <vt:lpstr>Calibri</vt:lpstr>
      <vt:lpstr>LucidaGrande</vt:lpstr>
      <vt:lpstr>Wingdings</vt:lpstr>
      <vt:lpstr>Wingdings 3</vt:lpstr>
      <vt:lpstr>BARMER Office-Design</vt:lpstr>
      <vt:lpstr>1_Benutzerdefiniertes Design</vt:lpstr>
      <vt:lpstr>Benutzerdefiniertes Design</vt:lpstr>
      <vt:lpstr>PowerPoint-presentasjon</vt:lpstr>
      <vt:lpstr>Agenda</vt:lpstr>
      <vt:lpstr>Assessment Center (AC)</vt:lpstr>
      <vt:lpstr>Assessment Center (AC)</vt:lpstr>
      <vt:lpstr>PowerPoint-presentasjon</vt:lpstr>
      <vt:lpstr>Assessment-Center (AC)</vt:lpstr>
      <vt:lpstr>PowerPoint-presentasjon</vt:lpstr>
      <vt:lpstr>Introduction</vt:lpstr>
      <vt:lpstr>Self introduction without preparation</vt:lpstr>
      <vt:lpstr>Self-introduction</vt:lpstr>
      <vt:lpstr>General presentation</vt:lpstr>
      <vt:lpstr>Group Discussion</vt:lpstr>
      <vt:lpstr>PowerPoint-presentasjon</vt:lpstr>
      <vt:lpstr>Group Discussion</vt:lpstr>
      <vt:lpstr>Group Discussion</vt:lpstr>
      <vt:lpstr>Group Discussion</vt:lpstr>
      <vt:lpstr>Group Discussion</vt:lpstr>
      <vt:lpstr>Role-playing games</vt:lpstr>
      <vt:lpstr>Role-playing games</vt:lpstr>
      <vt:lpstr>Performance review</vt:lpstr>
      <vt:lpstr>PowerPoint-presentasjon</vt:lpstr>
      <vt:lpstr>Sales talk and consultation</vt:lpstr>
      <vt:lpstr>Sales talk and consultation</vt:lpstr>
      <vt:lpstr>Discussing complaints</vt:lpstr>
      <vt:lpstr>PowerPoint-presentasjon</vt:lpstr>
      <vt:lpstr>Inbox</vt:lpstr>
      <vt:lpstr>Inbox</vt:lpstr>
      <vt:lpstr>Inbox coping strategy</vt:lpstr>
      <vt:lpstr>PowerPoint-presentasjon</vt:lpstr>
    </vt:vector>
  </TitlesOfParts>
  <Company>gkv informatik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Bendix, Jörg</dc:creator>
  <cp:lastModifiedBy>Danielsen, Olaf Hilmar</cp:lastModifiedBy>
  <cp:revision>212</cp:revision>
  <cp:lastPrinted>2016-11-17T08:05:15Z</cp:lastPrinted>
  <dcterms:created xsi:type="dcterms:W3CDTF">2017-02-10T12:53:57Z</dcterms:created>
  <dcterms:modified xsi:type="dcterms:W3CDTF">2017-04-25T11:52:57Z</dcterms:modified>
</cp:coreProperties>
</file>