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58" r:id="rId4"/>
    <p:sldId id="261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624E5-0E68-4311-ABA0-232B1F6651A3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F0BA-D75D-43D8-843E-5B49C24F7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96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90CF9-099C-4C0D-A09A-0182EABF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A1ABB9-121D-4C20-8A7C-731490E6C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17E26-EE77-4FB3-AAE7-239DDA49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5F359-5B2B-43CB-9B9B-63F83BA0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88933-DA46-4ECF-81B3-543287FD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7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37E37-6211-47AB-8E26-437B17E9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561C4E-FA36-487D-A5F3-E396005C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FEF1A4-2572-4700-908D-1322599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3172C8-1DF5-4CA3-B9D8-D670660E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888C2-6246-4B99-8EDD-806A7C0F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54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450A5F-A0DC-4C0B-9E29-0223BEA09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6F265C-24A1-469F-8958-6068AD536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1A15C-4C5D-4BD0-88BF-72BD3117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7FE8BB-036B-4983-99D6-12F3D5F6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8489D-26E1-4BF9-9811-72BAEC64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5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AD682-96B0-4E08-B344-2C12829D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03ADA-6480-405C-9AED-C89D1A8F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4934FD-BB6D-47C0-97F1-1BE2F176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3DEA-20F7-40C8-ADCA-6CBB4023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5BBB1B-241B-4ECB-86D4-33420928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74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5306E-C055-4B21-8D8D-324A9BD6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1C2455-8589-4F58-8583-683A5029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5D5716-DEAA-4251-B806-10F2AA96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C24F07-69AD-4606-B36C-A045EFF2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6F9AB1-0C8C-4B83-A501-9F8BF5EE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35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678A0-7123-4291-8D63-945F9EB5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0B91A-3071-405F-A118-BE9C514D8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087280-FE8A-4CD8-9696-C27E98DD6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E37A21-7CD6-4384-BBBE-E35CD572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0D1341-E7D9-486C-A9BC-CDF570B2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53869E-9D4C-4CCE-B299-84A17E16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6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37230-1F3A-4555-AF19-0A2C8F99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FC9B97-87A2-4295-AF6B-9328F751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344502-0436-441E-A4A9-007D33968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1390E4-E764-4690-BB57-9DFA7E2FA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84F9EF-1231-4B45-AF7C-12A179425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A8DF9B-E9E2-412A-96CF-9532AABE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0B6359-C7E7-4DD7-941F-CDB9D9DA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308383-65F3-4012-AF05-16B5F49A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34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D96D5-386E-4CF4-82EF-02F818EB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828593-03A4-45F9-BB9D-835CC99C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A525C4-C927-4041-8A20-D66F69D3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06AD95-D779-48AE-A262-59D6DDA9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04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C0D6CC-FB73-4E05-AB54-257A3BE4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A2F3DB-F423-4546-B102-0A244177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7B810D-3517-4F8D-AC36-258E20DF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76B9A-B702-4096-AF38-8776D06D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1C6A5D-6B8D-4E95-95BA-294AF235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4087F1-95CF-42A4-9EB7-B4BF8C900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F201AC-D901-4DDC-B90A-F991B054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7C0FE3-C0F2-4160-813F-B6AD3210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C59E37-ABB3-4B91-9B6F-87BFCA41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10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D926B-293D-4FCD-B42B-388166B0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360FE9-EE45-4A09-8890-23EB56721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27FF6B-D452-46DF-BF84-2F11A6004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8D275E-B1CB-4130-8A0D-4749D4FB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352605-AFB3-4443-96BD-DA6491E7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5CD6E7-3DBF-476A-A317-92F175A1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23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387993-E8D4-4C8B-8F7C-C1CE7FBD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F36C19-1DFF-4FF9-B449-C2F7DFD71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E38752-F41A-4D94-963C-1DFDC3C35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535C-2032-4146-84BB-61C9B0D5FD1A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526D3-17DB-4A28-8753-C074AEB2E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82782-4B88-4F0D-A7D7-923ACFF15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061CD-C5EC-43B6-8815-0F22717BD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3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dlet.com/KarlSchiller/1uk9z5g3f55oyr3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1A871F-7CC3-43F0-9EB9-52C603EEB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EA17DF-8D42-4599-A066-12036B42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D8DB204-7B58-4A19-827A-914E5542B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88DBA6-392D-4BB3-9B59-8EBA44B24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2A791F8-3F1B-404B-A76A-7A391BF1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9" y="3105274"/>
            <a:ext cx="10153650" cy="2581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8800" dirty="0"/>
          </a:p>
        </p:txBody>
      </p:sp>
      <p:pic>
        <p:nvPicPr>
          <p:cNvPr id="5" name="Bild 2" descr="Picture">
            <a:extLst>
              <a:ext uri="{FF2B5EF4-FFF2-40B4-BE49-F238E27FC236}">
                <a16:creationId xmlns:a16="http://schemas.microsoft.com/office/drawing/2014/main" id="{6F536DBE-EF05-45A0-A729-C71D6B0129F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" b="1"/>
          <a:stretch/>
        </p:blipFill>
        <p:spPr bwMode="auto">
          <a:xfrm>
            <a:off x="1" y="10"/>
            <a:ext cx="12192000" cy="2828482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83D03-B230-4400-8301-33F341282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CADAA64-BE10-4EAD-A7DA-F601862B9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A478424-EC38-4BA6-B5A6-C2EF42F5E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43180F16-40BF-47D1-B620-02F922E0659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3757808" y="3382056"/>
            <a:ext cx="4258850" cy="2581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332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FC158-F32C-458E-91F2-60112C9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080808"/>
                </a:solidFill>
              </a:rPr>
              <a:t>ICELAND November 2018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389580" y="597086"/>
            <a:ext cx="2141658" cy="143650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3140153"/>
            <a:ext cx="2524866" cy="584159"/>
          </a:xfrm>
          <a:prstGeom prst="rect">
            <a:avLst/>
          </a:prstGeom>
          <a:noFill/>
        </p:spPr>
      </p:pic>
      <p:pic>
        <p:nvPicPr>
          <p:cNvPr id="6" name="Grafik 5" descr="img-6118">
            <a:extLst>
              <a:ext uri="{FF2B5EF4-FFF2-40B4-BE49-F238E27FC236}">
                <a16:creationId xmlns:a16="http://schemas.microsoft.com/office/drawing/2014/main" id="{5B5161AB-C022-495C-BA26-123493030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971497"/>
            <a:ext cx="2141658" cy="12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FC158-F32C-458E-91F2-60112C9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080808"/>
                </a:solidFill>
              </a:rPr>
              <a:t>ITALY APRIL 2019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389580" y="597086"/>
            <a:ext cx="2141658" cy="143650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3140153"/>
            <a:ext cx="2524866" cy="584159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93A011-EFE2-44A7-8946-3E9FA715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43" y="4704349"/>
            <a:ext cx="2180730" cy="16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FC158-F32C-458E-91F2-60112C9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80808"/>
                </a:solidFill>
              </a:rPr>
              <a:t>SLOVENIA NOV 2019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389580" y="597086"/>
            <a:ext cx="2141658" cy="143650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3140153"/>
            <a:ext cx="2524866" cy="584159"/>
          </a:xfrm>
          <a:prstGeom prst="rect">
            <a:avLst/>
          </a:prstGeom>
          <a:noFill/>
        </p:spPr>
      </p:pic>
      <p:pic>
        <p:nvPicPr>
          <p:cNvPr id="7" name="Grafik 6" descr="Ein Bild, das Gebäude, draußen, Gruppe, Personen enthält.&#10;&#10;Automatisch generierte Beschreibung">
            <a:extLst>
              <a:ext uri="{FF2B5EF4-FFF2-40B4-BE49-F238E27FC236}">
                <a16:creationId xmlns:a16="http://schemas.microsoft.com/office/drawing/2014/main" id="{94A78A5A-271A-4F17-A7F8-C5ECB5657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09744"/>
            <a:ext cx="2291378" cy="15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FC158-F32C-458E-91F2-60112C9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strike="sngStrike" dirty="0">
                <a:solidFill>
                  <a:srgbClr val="080808"/>
                </a:solidFill>
              </a:rPr>
              <a:t>GERMANY March 2020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389580" y="597086"/>
            <a:ext cx="2141658" cy="143650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3140153"/>
            <a:ext cx="2524866" cy="584159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6F4E64-37E1-4B23-98F0-023AD604DFBE}"/>
              </a:ext>
            </a:extLst>
          </p:cNvPr>
          <p:cNvSpPr txBox="1"/>
          <p:nvPr/>
        </p:nvSpPr>
        <p:spPr>
          <a:xfrm>
            <a:off x="6783771" y="5291175"/>
            <a:ext cx="252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CANCELLED</a:t>
            </a:r>
          </a:p>
        </p:txBody>
      </p:sp>
    </p:spTree>
    <p:extLst>
      <p:ext uri="{BB962C8B-B14F-4D97-AF65-F5344CB8AC3E}">
        <p14:creationId xmlns:p14="http://schemas.microsoft.com/office/powerpoint/2010/main" val="160766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FC158-F32C-458E-91F2-60112C9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strike="sngStrike" dirty="0">
                <a:solidFill>
                  <a:srgbClr val="080808"/>
                </a:solidFill>
              </a:rPr>
              <a:t>GREECE September 2020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389580" y="597086"/>
            <a:ext cx="2141658" cy="143650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3140153"/>
            <a:ext cx="2524866" cy="584159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6F4E64-37E1-4B23-98F0-023AD604DFBE}"/>
              </a:ext>
            </a:extLst>
          </p:cNvPr>
          <p:cNvSpPr txBox="1"/>
          <p:nvPr/>
        </p:nvSpPr>
        <p:spPr>
          <a:xfrm>
            <a:off x="6783771" y="5291175"/>
            <a:ext cx="252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CANCELLED</a:t>
            </a:r>
          </a:p>
        </p:txBody>
      </p:sp>
    </p:spTree>
    <p:extLst>
      <p:ext uri="{BB962C8B-B14F-4D97-AF65-F5344CB8AC3E}">
        <p14:creationId xmlns:p14="http://schemas.microsoft.com/office/powerpoint/2010/main" val="309635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Review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FC158-F32C-458E-91F2-60112C9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80808"/>
                </a:solidFill>
              </a:rPr>
              <a:t>Teachers Video Conference…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389580" y="597086"/>
            <a:ext cx="2141658" cy="143650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3140153"/>
            <a:ext cx="2524866" cy="584159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6F4E64-37E1-4B23-98F0-023AD604DFBE}"/>
              </a:ext>
            </a:extLst>
          </p:cNvPr>
          <p:cNvSpPr txBox="1"/>
          <p:nvPr/>
        </p:nvSpPr>
        <p:spPr>
          <a:xfrm>
            <a:off x="6783771" y="5291175"/>
            <a:ext cx="252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CANCELLED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DCC5514-7FEE-48D0-959C-ED8D5194805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21421" y="4830870"/>
            <a:ext cx="2621029" cy="15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9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Review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6F4E64-37E1-4B23-98F0-023AD604DFBE}"/>
              </a:ext>
            </a:extLst>
          </p:cNvPr>
          <p:cNvSpPr txBox="1"/>
          <p:nvPr/>
        </p:nvSpPr>
        <p:spPr>
          <a:xfrm>
            <a:off x="1055715" y="2508105"/>
            <a:ext cx="50402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Virtual Activity, 9</a:t>
            </a:r>
            <a:r>
              <a:rPr kumimoji="0" lang="en-US" sz="20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February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946666" y="1065725"/>
            <a:ext cx="2112264" cy="141679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3523" y="1529772"/>
            <a:ext cx="2112264" cy="488699"/>
          </a:xfrm>
          <a:prstGeom prst="rect">
            <a:avLst/>
          </a:prstGeom>
          <a:noFill/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84F9BDC-33A4-47C8-A8DA-E068C6CB4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98908"/>
              </p:ext>
            </p:extLst>
          </p:nvPr>
        </p:nvGraphicFramePr>
        <p:xfrm>
          <a:off x="7027139" y="2942704"/>
          <a:ext cx="4228176" cy="321354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228176">
                  <a:extLst>
                    <a:ext uri="{9D8B030D-6E8A-4147-A177-3AD203B41FA5}">
                      <a16:colId xmlns:a16="http://schemas.microsoft.com/office/drawing/2014/main" val="789416413"/>
                    </a:ext>
                  </a:extLst>
                </a:gridCol>
              </a:tblGrid>
              <a:tr h="677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de-DE" sz="1300" b="0" cap="none" spc="0" dirty="0">
                          <a:solidFill>
                            <a:schemeClr val="tx1"/>
                          </a:solidFill>
                          <a:effectLst/>
                        </a:rPr>
                        <a:t>Welcome and </a:t>
                      </a:r>
                      <a:r>
                        <a:rPr lang="de-DE" sz="1300" b="0" cap="none" spc="0" dirty="0" err="1">
                          <a:solidFill>
                            <a:schemeClr val="tx1"/>
                          </a:solidFill>
                          <a:effectLst/>
                        </a:rPr>
                        <a:t>short</a:t>
                      </a:r>
                      <a:r>
                        <a:rPr lang="de-DE" sz="1300" b="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r>
                        <a:rPr lang="de-DE" sz="1300" b="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0" marR="55390" marT="14771" marB="73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4383"/>
                  </a:ext>
                </a:extLst>
              </a:tr>
              <a:tr h="6845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de-DE" sz="1300" b="0" cap="none" spc="0">
                          <a:solidFill>
                            <a:schemeClr val="tx1"/>
                          </a:solidFill>
                          <a:effectLst/>
                        </a:rPr>
                        <a:t>Presentation of Slovenia 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300" b="0" cap="none" spc="0">
                          <a:solidFill>
                            <a:schemeClr val="tx1"/>
                          </a:solidFill>
                          <a:effectLst/>
                        </a:rPr>
                        <a:t>(Primoz Bric, students Slovenia)</a:t>
                      </a:r>
                      <a:endParaRPr lang="de-DE" sz="13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5390" marT="22156" marB="73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349473"/>
                  </a:ext>
                </a:extLst>
              </a:tr>
              <a:tr h="6845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de-DE" sz="1300" b="0" cap="none" spc="0">
                          <a:solidFill>
                            <a:schemeClr val="tx1"/>
                          </a:solidFill>
                          <a:effectLst/>
                        </a:rPr>
                        <a:t>Student activity: Working in Groups – 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300" b="0" cap="none" spc="0">
                          <a:solidFill>
                            <a:schemeClr val="tx1"/>
                          </a:solidFill>
                          <a:effectLst/>
                        </a:rPr>
                        <a:t>25 students (5 per country, 5 groups)</a:t>
                      </a:r>
                      <a:endParaRPr lang="de-DE" sz="13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5390" marT="22156" marB="73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5405"/>
                  </a:ext>
                </a:extLst>
              </a:tr>
              <a:tr h="3891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e-DE" sz="1300" b="0" cap="none" spc="0">
                          <a:solidFill>
                            <a:schemeClr val="tx1"/>
                          </a:solidFill>
                          <a:effectLst/>
                        </a:rPr>
                        <a:t>Short presentation by students</a:t>
                      </a:r>
                      <a:endParaRPr lang="de-DE" sz="13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5390" marT="22156" marB="73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017627"/>
                  </a:ext>
                </a:extLst>
              </a:tr>
              <a:tr h="3891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e-DE" sz="1300" b="0" cap="none" spc="0">
                          <a:solidFill>
                            <a:schemeClr val="tx1"/>
                          </a:solidFill>
                          <a:effectLst/>
                        </a:rPr>
                        <a:t>Virtual photo shooting</a:t>
                      </a:r>
                      <a:endParaRPr lang="de-DE" sz="13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5390" marT="22156" marB="73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187664"/>
                  </a:ext>
                </a:extLst>
              </a:tr>
              <a:tr h="3891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e-DE" sz="1300" b="0" cap="none" spc="0" dirty="0">
                          <a:solidFill>
                            <a:schemeClr val="tx1"/>
                          </a:solidFill>
                          <a:effectLst/>
                        </a:rPr>
                        <a:t>Bye </a:t>
                      </a:r>
                      <a:r>
                        <a:rPr lang="de-DE" sz="1300" b="0" cap="none" spc="0" dirty="0" err="1">
                          <a:solidFill>
                            <a:schemeClr val="tx1"/>
                          </a:solidFill>
                          <a:effectLst/>
                        </a:rPr>
                        <a:t>Bye</a:t>
                      </a:r>
                      <a:r>
                        <a:rPr lang="de-DE" sz="1300" b="0" cap="none" spc="0" dirty="0">
                          <a:solidFill>
                            <a:schemeClr val="tx1"/>
                          </a:solidFill>
                          <a:effectLst/>
                        </a:rPr>
                        <a:t> Yes Europe II</a:t>
                      </a:r>
                      <a:endParaRPr lang="de-DE" sz="13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5390" marT="22156" marB="73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70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5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C9774-1109-49BE-9493-59386AA4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3" y="1529772"/>
            <a:ext cx="5040285" cy="1169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Virtual Activity, 9</a:t>
            </a:r>
            <a:r>
              <a:rPr kumimoji="0" lang="en-US" sz="40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February 2021</a:t>
            </a:r>
            <a:b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lang="en-US" sz="4000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6F4E64-37E1-4B23-98F0-023AD604DFBE}"/>
              </a:ext>
            </a:extLst>
          </p:cNvPr>
          <p:cNvSpPr txBox="1"/>
          <p:nvPr/>
        </p:nvSpPr>
        <p:spPr>
          <a:xfrm>
            <a:off x="263049" y="2482519"/>
            <a:ext cx="5832952" cy="3658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Virtual Activity, 9</a:t>
            </a:r>
            <a:r>
              <a:rPr kumimoji="0" lang="en-US" sz="20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February 2021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2"/>
              </a:rPr>
              <a:t>https://padlet.com/KarlSchiller/1uk9z5g3f55oyr3d</a:t>
            </a:r>
            <a:endParaRPr lang="en-US" sz="2000" b="1" dirty="0"/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5BE4BF-5E15-4112-904A-B7EA157DDC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8567"/>
          <a:stretch/>
        </p:blipFill>
        <p:spPr bwMode="auto">
          <a:xfrm>
            <a:off x="6946666" y="1065725"/>
            <a:ext cx="2112264" cy="141679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Bild 2" descr="Picture">
            <a:extLst>
              <a:ext uri="{FF2B5EF4-FFF2-40B4-BE49-F238E27FC236}">
                <a16:creationId xmlns:a16="http://schemas.microsoft.com/office/drawing/2014/main" id="{D80EE507-434E-4CD3-BC5F-38F2F4DBC2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3523" y="1529772"/>
            <a:ext cx="2112264" cy="488699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E00F34-2FE7-429B-BE3F-91208E199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85" b="10460"/>
          <a:stretch/>
        </p:blipFill>
        <p:spPr>
          <a:xfrm>
            <a:off x="5803831" y="3206662"/>
            <a:ext cx="6125121" cy="29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Breitbild</PresentationFormat>
  <Paragraphs>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Review </vt:lpstr>
      <vt:lpstr>Review </vt:lpstr>
      <vt:lpstr>Review </vt:lpstr>
      <vt:lpstr>Review </vt:lpstr>
      <vt:lpstr>Review </vt:lpstr>
      <vt:lpstr>Review </vt:lpstr>
      <vt:lpstr>Review </vt:lpstr>
      <vt:lpstr>Virtual Activity, 9th February 2021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Windelen, Katja</dc:creator>
  <cp:lastModifiedBy>Windelen, Katja</cp:lastModifiedBy>
  <cp:revision>4</cp:revision>
  <dcterms:created xsi:type="dcterms:W3CDTF">2021-02-08T11:04:18Z</dcterms:created>
  <dcterms:modified xsi:type="dcterms:W3CDTF">2021-02-08T11:42:22Z</dcterms:modified>
</cp:coreProperties>
</file>