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6858000" cy="12192000"/>
  <p:notesSz cx="9926638" cy="143557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4D8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07" autoAdjust="0"/>
    <p:restoredTop sz="94660"/>
  </p:normalViewPr>
  <p:slideViewPr>
    <p:cSldViewPr snapToGrid="0">
      <p:cViewPr varScale="1">
        <p:scale>
          <a:sx n="48" d="100"/>
          <a:sy n="48" d="100"/>
        </p:scale>
        <p:origin x="3322" y="8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60D982-C06D-43FD-BE7B-E4128617A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995312"/>
            <a:ext cx="5143500" cy="4244622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F0A83CD-18CF-4972-A0E6-AEDC989D3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B74BC5-2C20-493C-8FE8-F9BDA732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FECFEC-0CA2-4CEB-8B7B-C479C89E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573C03-B387-474C-BD99-69A73BF3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255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6DB050-56FE-43A1-84C6-22247409E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E31F01-B65F-4C62-9B49-F657797124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958B56-8C7D-4871-A8EB-C71BECFB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317E01-6ED7-4413-89F8-C32561E9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DD7B88-68FC-49ED-8B4F-3D350796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5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696CD82-0B8B-411B-BB4F-3DECCA55AA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649111"/>
            <a:ext cx="1478756" cy="10332156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7EAB21-77F2-48F3-8344-763EC0D8F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649111"/>
            <a:ext cx="4350544" cy="10332156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629BA0-22DD-44EC-B35C-4CCB785F9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7EAB2F-D438-45BF-8FD1-EBC8939CB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1F33F7-E77A-4ED1-8DA9-38E58BBF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83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94B95B-A3EB-4F7E-8697-969D828B2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0B6209-E11A-409D-9CF3-9BFF6F29A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AED780-BC13-419B-83E2-A1DBE28FA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5C78633-AB42-4B35-900D-161D7A6D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CED332C-CD00-4ADE-B285-BEC44F29B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228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9248FF-4689-4059-96F8-7F9FDD2AB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3039535"/>
            <a:ext cx="5915025" cy="5071532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CB1718-E453-4C20-A280-1029AF956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8159046"/>
            <a:ext cx="5915025" cy="2666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3237D5-B870-4846-A770-EC4CF9330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490267F-2C10-4689-8AEE-793D39206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4F212B-FE9A-4507-8840-9E20D1079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924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EFE783-9DA6-40BB-8EDD-8712C1D7A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C546FE-A788-4BE4-B007-6B01871E19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BEF4BBF-7FF5-4BCF-B8C9-F9C214825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DA04369-5BE3-408C-AA12-3DFD0EE0F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C05CAA-8F2C-4C21-B244-1DB705491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CA41F0-735F-474D-8449-71F4F772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26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C2C41C-7EBC-4AD5-AC1E-BAAA95B9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49112"/>
            <a:ext cx="5915025" cy="235655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D7CB1A-7D05-43E8-9AD9-1E134F5C7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EC692BA-DE97-40B0-811E-B1DB6D344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D59021-956A-4F85-A833-4145A77063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589F9D9-9111-49AB-8D7E-FD33AB2C8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0AB171C-DEA9-49BA-9A67-49F672670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493DB2B-FD91-4206-A9C7-F7A95E9D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5DDE8A-C09F-405C-8EEB-45EE32CE4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58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DD5A08-5634-4BFB-83B1-A73B66ACF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715077A-8F4F-445A-A486-5E92AEAA7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ECEEF6-6E6C-4372-BE26-BDC32407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0C1AC1B-B712-4023-B2A2-D2AB2DBD7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6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CCF8DF3-40F8-4CA3-9A85-EB1F2EBE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5619A6-CC16-420D-8DC1-48AC5C140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5C8C7D-8FC5-49B4-B8DD-664435AF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40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CA8A4-EE96-4F4A-94AB-EB00DC931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C1C7489-ACFC-4947-AD98-921011D82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B4E2A3-02AE-4D1D-9A57-668B93A51B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57DBBF8-6B4F-45E4-81F8-F9CF68B6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BC01160-08B8-41E2-A55A-0FE9580E5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B58D698-B534-4B24-B691-43150C801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46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02D7A9-1E5A-45A7-876C-0F6923E65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3" cy="28448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31AE6C4-74C0-4988-948D-7921B1075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755423"/>
            <a:ext cx="3471863" cy="8664222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F29327-742D-40E1-8842-20A19F3D4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3" cy="6776156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37F8330-9540-4564-B727-0E11FD3B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DE1EABD-119A-4AE8-BD9D-C9E08031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8A19618-033B-440D-9FBB-30072030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73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2002167-A67C-42EE-9FEC-26CE5FF76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649112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EACE94-09A4-4525-AF44-8C73E795B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BFFBDD-CCC6-4D57-A9C2-13955BCF4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D82EB-7BAB-4ED0-AD80-005BC7210DFD}" type="datetimeFigureOut">
              <a:rPr lang="it-IT" smtClean="0"/>
              <a:pPr/>
              <a:t>16/06/2020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F92BB5-660B-4E67-BD79-2F02B1FAE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11300179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DE977-DA16-4DA4-9F69-99BA5C29D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11300179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1BBFB-75AE-4BAA-9090-AD068075DE80}" type="slidenum">
              <a:rPr lang="it-IT" smtClean="0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14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92D050"/>
            </a:gs>
            <a:gs pos="75000">
              <a:schemeClr val="bg1"/>
            </a:gs>
            <a:gs pos="30000">
              <a:schemeClr val="bg1"/>
            </a:gs>
            <a:gs pos="100000">
              <a:srgbClr val="FF0000"/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5F5CA4E-216F-4191-BFB2-F907C37E22BA}"/>
              </a:ext>
            </a:extLst>
          </p:cNvPr>
          <p:cNvSpPr txBox="1"/>
          <p:nvPr/>
        </p:nvSpPr>
        <p:spPr>
          <a:xfrm>
            <a:off x="326978" y="638432"/>
            <a:ext cx="6213231" cy="2063262"/>
          </a:xfrm>
          <a:custGeom>
            <a:avLst/>
            <a:gdLst>
              <a:gd name="connsiteX0" fmla="*/ 0 w 4969120"/>
              <a:gd name="connsiteY0" fmla="*/ 0 h 1323439"/>
              <a:gd name="connsiteX1" fmla="*/ 4969120 w 4969120"/>
              <a:gd name="connsiteY1" fmla="*/ 0 h 1323439"/>
              <a:gd name="connsiteX2" fmla="*/ 4969120 w 4969120"/>
              <a:gd name="connsiteY2" fmla="*/ 1323439 h 1323439"/>
              <a:gd name="connsiteX3" fmla="*/ 0 w 4969120"/>
              <a:gd name="connsiteY3" fmla="*/ 1323439 h 1323439"/>
              <a:gd name="connsiteX4" fmla="*/ 0 w 4969120"/>
              <a:gd name="connsiteY4" fmla="*/ 0 h 1323439"/>
              <a:gd name="connsiteX0" fmla="*/ 281354 w 5250474"/>
              <a:gd name="connsiteY0" fmla="*/ 0 h 1698577"/>
              <a:gd name="connsiteX1" fmla="*/ 5250474 w 5250474"/>
              <a:gd name="connsiteY1" fmla="*/ 0 h 1698577"/>
              <a:gd name="connsiteX2" fmla="*/ 5250474 w 5250474"/>
              <a:gd name="connsiteY2" fmla="*/ 1323439 h 1698577"/>
              <a:gd name="connsiteX3" fmla="*/ 0 w 5250474"/>
              <a:gd name="connsiteY3" fmla="*/ 1698577 h 1698577"/>
              <a:gd name="connsiteX4" fmla="*/ 281354 w 5250474"/>
              <a:gd name="connsiteY4" fmla="*/ 0 h 1698577"/>
              <a:gd name="connsiteX0" fmla="*/ 0 w 4969120"/>
              <a:gd name="connsiteY0" fmla="*/ 0 h 1346885"/>
              <a:gd name="connsiteX1" fmla="*/ 4969120 w 4969120"/>
              <a:gd name="connsiteY1" fmla="*/ 0 h 1346885"/>
              <a:gd name="connsiteX2" fmla="*/ 4969120 w 4969120"/>
              <a:gd name="connsiteY2" fmla="*/ 1323439 h 1346885"/>
              <a:gd name="connsiteX3" fmla="*/ 23446 w 4969120"/>
              <a:gd name="connsiteY3" fmla="*/ 1346885 h 1346885"/>
              <a:gd name="connsiteX4" fmla="*/ 0 w 4969120"/>
              <a:gd name="connsiteY4" fmla="*/ 0 h 13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9120" h="1346885">
                <a:moveTo>
                  <a:pt x="0" y="0"/>
                </a:moveTo>
                <a:lnTo>
                  <a:pt x="4969120" y="0"/>
                </a:lnTo>
                <a:lnTo>
                  <a:pt x="4969120" y="1323439"/>
                </a:lnTo>
                <a:lnTo>
                  <a:pt x="23446" y="1346885"/>
                </a:lnTo>
                <a:lnTo>
                  <a:pt x="0" y="0"/>
                </a:lnTo>
                <a:close/>
              </a:path>
            </a:pathLst>
          </a:custGeom>
          <a:noFill/>
          <a:scene3d>
            <a:camera prst="orthographicFront">
              <a:rot lat="0" lon="1500000" rev="0"/>
            </a:camera>
            <a:lightRig rig="threePt" dir="t"/>
          </a:scene3d>
          <a:sp3d z="-50800"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it-IT" sz="4400" b="1" dirty="0">
                <a:latin typeface="Rockwell" panose="02060603020205020403" pitchFamily="18" charset="0"/>
              </a:rPr>
              <a:t>FINDING A JOB IN ITALY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0AE8DE-B405-41AD-8988-73581EA26CDC}"/>
              </a:ext>
            </a:extLst>
          </p:cNvPr>
          <p:cNvSpPr txBox="1"/>
          <p:nvPr/>
        </p:nvSpPr>
        <p:spPr>
          <a:xfrm>
            <a:off x="895211" y="4206353"/>
            <a:ext cx="2531088" cy="28392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050" b="1" dirty="0"/>
              <a:t>STUDYING IN ITALY</a:t>
            </a:r>
          </a:p>
          <a:p>
            <a:r>
              <a:rPr lang="it-IT" sz="1200" dirty="0" err="1"/>
              <a:t>Students</a:t>
            </a:r>
            <a:r>
              <a:rPr lang="it-IT" sz="1200" dirty="0"/>
              <a:t> </a:t>
            </a:r>
            <a:r>
              <a:rPr lang="it-IT" sz="1200" dirty="0" err="1"/>
              <a:t>have</a:t>
            </a:r>
            <a:r>
              <a:rPr lang="it-IT" sz="1200" dirty="0"/>
              <a:t> </a:t>
            </a:r>
            <a:r>
              <a:rPr lang="it-IT" sz="1200" dirty="0" err="1"/>
              <a:t>noticed</a:t>
            </a:r>
            <a:r>
              <a:rPr lang="it-IT" sz="1200" dirty="0"/>
              <a:t> some </a:t>
            </a:r>
            <a:r>
              <a:rPr lang="it-IT" sz="1200" dirty="0" err="1"/>
              <a:t>differences</a:t>
            </a:r>
            <a:r>
              <a:rPr lang="it-IT" sz="1200" dirty="0"/>
              <a:t> </a:t>
            </a:r>
            <a:r>
              <a:rPr lang="it-IT" sz="1200" dirty="0" err="1"/>
              <a:t>between</a:t>
            </a:r>
            <a:r>
              <a:rPr lang="it-IT" sz="1200" dirty="0"/>
              <a:t> </a:t>
            </a:r>
            <a:r>
              <a:rPr lang="it-IT" sz="1200" dirty="0" err="1"/>
              <a:t>studying</a:t>
            </a:r>
            <a:r>
              <a:rPr lang="it-IT" sz="1200" dirty="0"/>
              <a:t> in </a:t>
            </a:r>
            <a:r>
              <a:rPr lang="it-IT" sz="1200" dirty="0" err="1"/>
              <a:t>their</a:t>
            </a:r>
            <a:r>
              <a:rPr lang="it-IT" sz="1200" dirty="0"/>
              <a:t> </a:t>
            </a:r>
            <a:r>
              <a:rPr lang="it-IT" sz="1200" dirty="0" err="1"/>
              <a:t>country</a:t>
            </a:r>
            <a:r>
              <a:rPr lang="it-IT" sz="1200" dirty="0"/>
              <a:t> and in Italy. </a:t>
            </a:r>
            <a:r>
              <a:rPr lang="it-IT" sz="1200" dirty="0" err="1"/>
              <a:t>Firstly</a:t>
            </a:r>
            <a:r>
              <a:rPr lang="it-IT" sz="1200" dirty="0"/>
              <a:t>, </a:t>
            </a:r>
            <a:r>
              <a:rPr lang="it-IT" sz="1200" dirty="0" err="1"/>
              <a:t>our</a:t>
            </a:r>
            <a:r>
              <a:rPr lang="it-IT" sz="1200" dirty="0"/>
              <a:t> </a:t>
            </a:r>
            <a:r>
              <a:rPr lang="it-IT" sz="1200" dirty="0" err="1"/>
              <a:t>school</a:t>
            </a:r>
            <a:r>
              <a:rPr lang="it-IT" sz="1200" dirty="0"/>
              <a:t> </a:t>
            </a:r>
            <a:r>
              <a:rPr lang="it-IT" sz="1200" dirty="0" err="1"/>
              <a:t>here</a:t>
            </a:r>
            <a:r>
              <a:rPr lang="it-IT" sz="1200" dirty="0"/>
              <a:t> </a:t>
            </a:r>
            <a:r>
              <a:rPr lang="it-IT" sz="1200" dirty="0" err="1"/>
              <a:t>is</a:t>
            </a:r>
            <a:r>
              <a:rPr lang="it-IT" sz="1200" dirty="0"/>
              <a:t> </a:t>
            </a:r>
            <a:r>
              <a:rPr lang="it-IT" sz="1200" dirty="0" err="1"/>
              <a:t>bigger</a:t>
            </a:r>
            <a:r>
              <a:rPr lang="it-IT" sz="1200" dirty="0"/>
              <a:t> </a:t>
            </a:r>
            <a:r>
              <a:rPr lang="it-IT" sz="1200" dirty="0" err="1"/>
              <a:t>but</a:t>
            </a:r>
            <a:r>
              <a:rPr lang="it-IT" sz="1200" dirty="0"/>
              <a:t> the sport </a:t>
            </a:r>
            <a:r>
              <a:rPr lang="it-IT" sz="1200" dirty="0" err="1"/>
              <a:t>activities</a:t>
            </a:r>
            <a:r>
              <a:rPr lang="it-IT" sz="1200" dirty="0"/>
              <a:t> </a:t>
            </a:r>
            <a:r>
              <a:rPr lang="it-IT" sz="1200" dirty="0" err="1"/>
              <a:t>aren</a:t>
            </a:r>
            <a:r>
              <a:rPr lang="it-IT" sz="1200" dirty="0"/>
              <a:t>’t </a:t>
            </a:r>
            <a:r>
              <a:rPr lang="it-IT" sz="1200" dirty="0" err="1"/>
              <a:t>organised</a:t>
            </a:r>
            <a:r>
              <a:rPr lang="it-IT" sz="1200" dirty="0"/>
              <a:t> </a:t>
            </a:r>
            <a:r>
              <a:rPr lang="it-IT" sz="1200" dirty="0" err="1"/>
              <a:t>as</a:t>
            </a:r>
            <a:r>
              <a:rPr lang="it-IT" sz="1200" dirty="0"/>
              <a:t> </a:t>
            </a:r>
            <a:r>
              <a:rPr lang="it-IT" sz="1200" dirty="0" err="1"/>
              <a:t>well</a:t>
            </a:r>
            <a:r>
              <a:rPr lang="it-IT" sz="1200" dirty="0"/>
              <a:t> </a:t>
            </a:r>
            <a:r>
              <a:rPr lang="it-IT" sz="1200" dirty="0" err="1"/>
              <a:t>as</a:t>
            </a:r>
            <a:r>
              <a:rPr lang="it-IT" sz="1200" dirty="0"/>
              <a:t> in </a:t>
            </a:r>
            <a:r>
              <a:rPr lang="it-IT" sz="1200" dirty="0" err="1"/>
              <a:t>Germany</a:t>
            </a:r>
            <a:r>
              <a:rPr lang="it-IT" sz="1200" dirty="0"/>
              <a:t>. In </a:t>
            </a:r>
            <a:r>
              <a:rPr lang="it-IT" sz="1200" dirty="0" err="1"/>
              <a:t>addition</a:t>
            </a:r>
            <a:r>
              <a:rPr lang="it-IT" sz="1200" dirty="0"/>
              <a:t>, </a:t>
            </a:r>
            <a:r>
              <a:rPr lang="it-IT" sz="1200" dirty="0" err="1"/>
              <a:t>there</a:t>
            </a:r>
            <a:r>
              <a:rPr lang="it-IT" sz="1200" dirty="0"/>
              <a:t> are no long </a:t>
            </a:r>
            <a:r>
              <a:rPr lang="it-IT" sz="1200" dirty="0" err="1"/>
              <a:t>breaks</a:t>
            </a:r>
            <a:r>
              <a:rPr lang="it-IT" sz="1200" dirty="0"/>
              <a:t> </a:t>
            </a:r>
            <a:r>
              <a:rPr lang="it-IT" sz="1200" dirty="0" err="1"/>
              <a:t>during</a:t>
            </a:r>
            <a:r>
              <a:rPr lang="it-IT" sz="1200" dirty="0"/>
              <a:t> the </a:t>
            </a:r>
            <a:r>
              <a:rPr lang="it-IT" sz="1200" dirty="0" err="1"/>
              <a:t>morning</a:t>
            </a:r>
            <a:r>
              <a:rPr lang="it-IT" sz="1200" dirty="0"/>
              <a:t> and in </a:t>
            </a:r>
            <a:r>
              <a:rPr lang="it-IT" sz="1200" dirty="0" err="1"/>
              <a:t>between</a:t>
            </a:r>
            <a:r>
              <a:rPr lang="it-IT" sz="1200" dirty="0"/>
              <a:t> the </a:t>
            </a:r>
            <a:r>
              <a:rPr lang="it-IT" sz="1200" dirty="0" err="1"/>
              <a:t>classes</a:t>
            </a:r>
            <a:r>
              <a:rPr lang="it-IT" sz="1200" dirty="0"/>
              <a:t>. </a:t>
            </a:r>
            <a:r>
              <a:rPr lang="it-IT" sz="1200" dirty="0" err="1"/>
              <a:t>There</a:t>
            </a:r>
            <a:r>
              <a:rPr lang="it-IT" sz="1200" dirty="0"/>
              <a:t> </a:t>
            </a:r>
            <a:r>
              <a:rPr lang="it-IT" sz="1200" dirty="0" err="1"/>
              <a:t>is</a:t>
            </a:r>
            <a:r>
              <a:rPr lang="it-IT" sz="1200" dirty="0"/>
              <a:t> no </a:t>
            </a:r>
            <a:r>
              <a:rPr lang="it-IT" sz="1200" dirty="0" err="1"/>
              <a:t>school</a:t>
            </a:r>
            <a:r>
              <a:rPr lang="it-IT" sz="1200" dirty="0"/>
              <a:t> </a:t>
            </a:r>
            <a:r>
              <a:rPr lang="it-IT" sz="1200" dirty="0" err="1"/>
              <a:t>cafeteria</a:t>
            </a:r>
            <a:r>
              <a:rPr lang="it-IT" sz="1200" dirty="0"/>
              <a:t> </a:t>
            </a:r>
            <a:r>
              <a:rPr lang="it-IT" sz="1200" dirty="0" err="1"/>
              <a:t>where</a:t>
            </a:r>
            <a:r>
              <a:rPr lang="it-IT" sz="1200" dirty="0"/>
              <a:t> </a:t>
            </a:r>
            <a:r>
              <a:rPr lang="it-IT" sz="1200" dirty="0" err="1"/>
              <a:t>students</a:t>
            </a:r>
            <a:r>
              <a:rPr lang="it-IT" sz="1200" dirty="0"/>
              <a:t> can </a:t>
            </a:r>
            <a:r>
              <a:rPr lang="it-IT" sz="1200" dirty="0" err="1"/>
              <a:t>have</a:t>
            </a:r>
            <a:r>
              <a:rPr lang="it-IT" sz="1200" dirty="0"/>
              <a:t> a coffee or </a:t>
            </a:r>
            <a:r>
              <a:rPr lang="it-IT" sz="1200" dirty="0" err="1"/>
              <a:t>eat</a:t>
            </a:r>
            <a:r>
              <a:rPr lang="it-IT" sz="1200" dirty="0"/>
              <a:t> </a:t>
            </a:r>
            <a:r>
              <a:rPr lang="it-IT" sz="1200" dirty="0" err="1"/>
              <a:t>something</a:t>
            </a:r>
            <a:r>
              <a:rPr lang="it-IT" sz="1200" dirty="0"/>
              <a:t>. </a:t>
            </a:r>
            <a:r>
              <a:rPr lang="it-IT" sz="1200" dirty="0" err="1"/>
              <a:t>Moreover</a:t>
            </a:r>
            <a:r>
              <a:rPr lang="it-IT" sz="1200" dirty="0"/>
              <a:t> </a:t>
            </a:r>
            <a:r>
              <a:rPr lang="it-IT" sz="1200" dirty="0" err="1"/>
              <a:t>foreign</a:t>
            </a:r>
            <a:r>
              <a:rPr lang="it-IT" sz="1200" dirty="0"/>
              <a:t> </a:t>
            </a:r>
            <a:r>
              <a:rPr lang="it-IT" sz="1200" dirty="0" err="1"/>
              <a:t>students</a:t>
            </a:r>
            <a:r>
              <a:rPr lang="it-IT" sz="1200" dirty="0"/>
              <a:t> </a:t>
            </a:r>
            <a:r>
              <a:rPr lang="it-IT" sz="1200" dirty="0" err="1"/>
              <a:t>found</a:t>
            </a:r>
            <a:r>
              <a:rPr lang="it-IT" sz="1200" dirty="0"/>
              <a:t> out, </a:t>
            </a:r>
            <a:r>
              <a:rPr lang="it-IT" sz="1200" dirty="0" err="1"/>
              <a:t>that</a:t>
            </a:r>
            <a:r>
              <a:rPr lang="it-IT" sz="1200" dirty="0"/>
              <a:t> </a:t>
            </a:r>
            <a:r>
              <a:rPr lang="it-IT" sz="1200" dirty="0" err="1"/>
              <a:t>our</a:t>
            </a:r>
            <a:r>
              <a:rPr lang="it-IT" sz="1200" dirty="0"/>
              <a:t> </a:t>
            </a:r>
            <a:r>
              <a:rPr lang="it-IT" sz="1200" dirty="0" err="1"/>
              <a:t>grades</a:t>
            </a:r>
            <a:r>
              <a:rPr lang="it-IT" sz="1200" dirty="0"/>
              <a:t> are </a:t>
            </a:r>
            <a:r>
              <a:rPr lang="it-IT" sz="1200" dirty="0" err="1"/>
              <a:t>from</a:t>
            </a:r>
            <a:r>
              <a:rPr lang="it-IT" sz="1200" dirty="0"/>
              <a:t> 1-10 and </a:t>
            </a:r>
            <a:r>
              <a:rPr lang="it-IT" sz="1200" dirty="0" err="1"/>
              <a:t>that</a:t>
            </a:r>
            <a:r>
              <a:rPr lang="it-IT" sz="1200" dirty="0"/>
              <a:t> </a:t>
            </a:r>
            <a:r>
              <a:rPr lang="it-IT" sz="1200" dirty="0" err="1"/>
              <a:t>we</a:t>
            </a:r>
            <a:r>
              <a:rPr lang="it-IT" sz="1200" dirty="0"/>
              <a:t> don’t </a:t>
            </a:r>
            <a:r>
              <a:rPr lang="it-IT" sz="1200" dirty="0" err="1"/>
              <a:t>change</a:t>
            </a:r>
            <a:r>
              <a:rPr lang="it-IT" sz="1200" dirty="0"/>
              <a:t> </a:t>
            </a:r>
            <a:r>
              <a:rPr lang="it-IT" sz="1200" dirty="0" err="1"/>
              <a:t>classrooms</a:t>
            </a:r>
            <a:r>
              <a:rPr lang="it-IT" sz="1200" dirty="0"/>
              <a:t> </a:t>
            </a:r>
            <a:r>
              <a:rPr lang="it-IT" sz="1200" dirty="0" err="1"/>
              <a:t>but</a:t>
            </a:r>
            <a:r>
              <a:rPr lang="it-IT" sz="1200" dirty="0"/>
              <a:t> </a:t>
            </a:r>
            <a:r>
              <a:rPr lang="it-IT" sz="1200" dirty="0" err="1"/>
              <a:t>instead</a:t>
            </a:r>
            <a:r>
              <a:rPr lang="it-IT" sz="1200" dirty="0"/>
              <a:t> the </a:t>
            </a:r>
            <a:r>
              <a:rPr lang="it-IT" sz="1200" dirty="0" err="1"/>
              <a:t>teachers</a:t>
            </a:r>
            <a:r>
              <a:rPr lang="it-IT" sz="1200" dirty="0"/>
              <a:t> do.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9913267-E585-4FB2-9B90-5EDB889271DB}"/>
              </a:ext>
            </a:extLst>
          </p:cNvPr>
          <p:cNvSpPr txBox="1"/>
          <p:nvPr/>
        </p:nvSpPr>
        <p:spPr>
          <a:xfrm>
            <a:off x="3905521" y="4207113"/>
            <a:ext cx="2241308" cy="16158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100" b="1" dirty="0"/>
              <a:t>FINDING JOBS IN ITALY</a:t>
            </a:r>
          </a:p>
          <a:p>
            <a:r>
              <a:rPr lang="it-IT" sz="1100" dirty="0" err="1"/>
              <a:t>To</a:t>
            </a:r>
            <a:r>
              <a:rPr lang="it-IT" sz="1100" dirty="0"/>
              <a:t> </a:t>
            </a:r>
            <a:r>
              <a:rPr lang="it-IT" sz="1100" dirty="0" err="1"/>
              <a:t>find</a:t>
            </a:r>
            <a:r>
              <a:rPr lang="it-IT" sz="1100" dirty="0"/>
              <a:t> a job in Italy </a:t>
            </a:r>
            <a:r>
              <a:rPr lang="it-IT" sz="1100" dirty="0" err="1"/>
              <a:t>there</a:t>
            </a:r>
            <a:r>
              <a:rPr lang="it-IT" sz="1100" dirty="0"/>
              <a:t> are </a:t>
            </a:r>
            <a:r>
              <a:rPr lang="it-IT" sz="1100" dirty="0" err="1"/>
              <a:t>several</a:t>
            </a:r>
            <a:r>
              <a:rPr lang="it-IT" sz="1100" dirty="0"/>
              <a:t> </a:t>
            </a:r>
            <a:r>
              <a:rPr lang="it-IT" sz="1100" dirty="0" err="1"/>
              <a:t>important</a:t>
            </a:r>
            <a:r>
              <a:rPr lang="it-IT" sz="1100" dirty="0"/>
              <a:t> </a:t>
            </a:r>
            <a:r>
              <a:rPr lang="it-IT" sz="1100" dirty="0" err="1"/>
              <a:t>things</a:t>
            </a:r>
            <a:r>
              <a:rPr lang="it-IT" sz="1100" dirty="0"/>
              <a:t> </a:t>
            </a:r>
            <a:r>
              <a:rPr lang="it-IT" sz="1100" dirty="0" err="1"/>
              <a:t>to</a:t>
            </a:r>
            <a:r>
              <a:rPr lang="it-IT" sz="1100" dirty="0"/>
              <a:t> do. At first, </a:t>
            </a:r>
            <a:r>
              <a:rPr lang="it-IT" sz="1100" dirty="0" err="1"/>
              <a:t>you</a:t>
            </a:r>
            <a:r>
              <a:rPr lang="it-IT" sz="1100" dirty="0"/>
              <a:t> can take a look at the </a:t>
            </a:r>
            <a:r>
              <a:rPr lang="it-IT" sz="1100" dirty="0" err="1"/>
              <a:t>newspapers</a:t>
            </a:r>
            <a:r>
              <a:rPr lang="it-IT" sz="1100" dirty="0"/>
              <a:t>  </a:t>
            </a:r>
            <a:r>
              <a:rPr lang="it-IT" sz="1100" dirty="0" err="1"/>
              <a:t>but</a:t>
            </a:r>
            <a:r>
              <a:rPr lang="it-IT" sz="1100" dirty="0"/>
              <a:t> </a:t>
            </a:r>
            <a:r>
              <a:rPr lang="it-IT" sz="1100" dirty="0" err="1"/>
              <a:t>you</a:t>
            </a:r>
            <a:r>
              <a:rPr lang="it-IT" sz="1100" dirty="0"/>
              <a:t> can </a:t>
            </a:r>
            <a:r>
              <a:rPr lang="it-IT" sz="1100" dirty="0" err="1"/>
              <a:t>also</a:t>
            </a:r>
            <a:r>
              <a:rPr lang="it-IT" sz="1100" dirty="0"/>
              <a:t> </a:t>
            </a:r>
            <a:r>
              <a:rPr lang="it-IT" sz="1100" dirty="0" err="1"/>
              <a:t>apply</a:t>
            </a:r>
            <a:r>
              <a:rPr lang="it-IT" sz="1100" dirty="0"/>
              <a:t> </a:t>
            </a:r>
            <a:r>
              <a:rPr lang="it-IT" sz="1100" dirty="0" err="1"/>
              <a:t>to</a:t>
            </a:r>
            <a:r>
              <a:rPr lang="it-IT" sz="1100" dirty="0"/>
              <a:t> </a:t>
            </a:r>
            <a:r>
              <a:rPr lang="it-IT" sz="1100" dirty="0" err="1"/>
              <a:t>working</a:t>
            </a:r>
            <a:r>
              <a:rPr lang="it-IT" sz="1100" dirty="0"/>
              <a:t> </a:t>
            </a:r>
            <a:r>
              <a:rPr lang="it-IT" sz="1100" dirty="0" err="1"/>
              <a:t>agencies</a:t>
            </a:r>
            <a:r>
              <a:rPr lang="it-IT" sz="1100" dirty="0"/>
              <a:t>. </a:t>
            </a:r>
            <a:r>
              <a:rPr lang="it-IT" sz="1100" dirty="0" err="1"/>
              <a:t>Furthermore</a:t>
            </a:r>
            <a:r>
              <a:rPr lang="it-IT" sz="1100" dirty="0"/>
              <a:t> </a:t>
            </a:r>
            <a:r>
              <a:rPr lang="it-IT" sz="1100" dirty="0" err="1"/>
              <a:t>you</a:t>
            </a:r>
            <a:r>
              <a:rPr lang="it-IT" sz="1100" dirty="0"/>
              <a:t> can surf the internet </a:t>
            </a:r>
            <a:r>
              <a:rPr lang="it-IT" sz="1100" dirty="0" err="1"/>
              <a:t>searching</a:t>
            </a:r>
            <a:r>
              <a:rPr lang="it-IT" sz="1100" dirty="0"/>
              <a:t> </a:t>
            </a:r>
            <a:r>
              <a:rPr lang="it-IT" sz="1100" dirty="0" err="1"/>
              <a:t>for</a:t>
            </a:r>
            <a:r>
              <a:rPr lang="it-IT" sz="1100" dirty="0"/>
              <a:t> job </a:t>
            </a:r>
            <a:r>
              <a:rPr lang="it-IT" sz="1100" dirty="0" err="1"/>
              <a:t>announcements</a:t>
            </a:r>
            <a:r>
              <a:rPr lang="it-IT" sz="1100" dirty="0"/>
              <a:t>. </a:t>
            </a:r>
            <a:r>
              <a:rPr lang="it-IT" sz="1100" dirty="0" err="1"/>
              <a:t>To</a:t>
            </a:r>
            <a:r>
              <a:rPr lang="it-IT" sz="1100" dirty="0"/>
              <a:t> </a:t>
            </a:r>
            <a:r>
              <a:rPr lang="it-IT" sz="1100" dirty="0" err="1"/>
              <a:t>find</a:t>
            </a:r>
            <a:r>
              <a:rPr lang="it-IT" sz="1100" dirty="0"/>
              <a:t> a job </a:t>
            </a:r>
            <a:r>
              <a:rPr lang="it-IT" sz="1100" dirty="0" err="1"/>
              <a:t>you</a:t>
            </a:r>
            <a:r>
              <a:rPr lang="it-IT" sz="1100" dirty="0"/>
              <a:t> </a:t>
            </a:r>
            <a:r>
              <a:rPr lang="it-IT" sz="1100" dirty="0" err="1"/>
              <a:t>need</a:t>
            </a:r>
            <a:r>
              <a:rPr lang="it-IT" sz="1100" dirty="0"/>
              <a:t> </a:t>
            </a:r>
            <a:r>
              <a:rPr lang="it-IT" sz="1100" dirty="0" err="1"/>
              <a:t>many</a:t>
            </a:r>
            <a:r>
              <a:rPr lang="it-IT" sz="1100" dirty="0"/>
              <a:t> </a:t>
            </a:r>
            <a:r>
              <a:rPr lang="it-IT" sz="1100" dirty="0" err="1"/>
              <a:t>qualifications</a:t>
            </a:r>
            <a:r>
              <a:rPr lang="it-IT" sz="1100" dirty="0"/>
              <a:t>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23EDBD43-B3BA-49FB-A82A-39522D303A13}"/>
              </a:ext>
            </a:extLst>
          </p:cNvPr>
          <p:cNvSpPr txBox="1"/>
          <p:nvPr/>
        </p:nvSpPr>
        <p:spPr>
          <a:xfrm>
            <a:off x="928048" y="7451678"/>
            <a:ext cx="249137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DIFFICULTIES</a:t>
            </a:r>
          </a:p>
          <a:p>
            <a:pPr algn="ctr"/>
            <a:r>
              <a:rPr lang="it-IT" sz="1200" dirty="0" err="1"/>
              <a:t>Working</a:t>
            </a:r>
            <a:r>
              <a:rPr lang="it-IT" sz="1200" dirty="0"/>
              <a:t> in Italy </a:t>
            </a:r>
            <a:r>
              <a:rPr lang="it-IT" sz="1200" dirty="0" err="1"/>
              <a:t>might</a:t>
            </a:r>
            <a:r>
              <a:rPr lang="it-IT" sz="1200" dirty="0"/>
              <a:t> </a:t>
            </a:r>
            <a:r>
              <a:rPr lang="it-IT" sz="1200" dirty="0" err="1"/>
              <a:t>be</a:t>
            </a:r>
            <a:r>
              <a:rPr lang="it-IT" sz="1200" dirty="0"/>
              <a:t> </a:t>
            </a:r>
            <a:r>
              <a:rPr lang="it-IT" sz="1200" dirty="0" err="1"/>
              <a:t>really</a:t>
            </a:r>
            <a:r>
              <a:rPr lang="it-IT" sz="1200" dirty="0"/>
              <a:t> </a:t>
            </a:r>
            <a:r>
              <a:rPr lang="it-IT" sz="1200" dirty="0" err="1"/>
              <a:t>difficult</a:t>
            </a:r>
            <a:r>
              <a:rPr lang="it-IT" sz="1200" dirty="0"/>
              <a:t> </a:t>
            </a:r>
            <a:r>
              <a:rPr lang="it-IT" sz="1200" dirty="0" err="1"/>
              <a:t>because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the </a:t>
            </a:r>
            <a:r>
              <a:rPr lang="it-IT" sz="1200" dirty="0" err="1"/>
              <a:t>unemployement</a:t>
            </a:r>
            <a:r>
              <a:rPr lang="it-IT" sz="1200" dirty="0"/>
              <a:t> </a:t>
            </a:r>
            <a:r>
              <a:rPr lang="it-IT" sz="1200" dirty="0" err="1"/>
              <a:t>crisis</a:t>
            </a:r>
            <a:r>
              <a:rPr lang="it-IT" sz="1200" dirty="0"/>
              <a:t>. </a:t>
            </a:r>
            <a:r>
              <a:rPr lang="it-IT" sz="1200" dirty="0" err="1"/>
              <a:t>It</a:t>
            </a:r>
            <a:r>
              <a:rPr lang="it-IT" sz="1200" dirty="0"/>
              <a:t> </a:t>
            </a:r>
            <a:r>
              <a:rPr lang="it-IT" sz="1200" dirty="0" err="1"/>
              <a:t>required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have</a:t>
            </a:r>
            <a:r>
              <a:rPr lang="it-IT" sz="1200" dirty="0"/>
              <a:t> </a:t>
            </a:r>
            <a:r>
              <a:rPr lang="it-IT" sz="1200" dirty="0" err="1"/>
              <a:t>an</a:t>
            </a:r>
            <a:r>
              <a:rPr lang="it-IT" sz="1200" dirty="0"/>
              <a:t> </a:t>
            </a:r>
            <a:r>
              <a:rPr lang="it-IT" sz="1200" dirty="0" err="1"/>
              <a:t>advanced</a:t>
            </a:r>
            <a:r>
              <a:rPr lang="it-IT" sz="1200" dirty="0"/>
              <a:t> </a:t>
            </a:r>
            <a:r>
              <a:rPr lang="it-IT" sz="1200" dirty="0" err="1"/>
              <a:t>education</a:t>
            </a:r>
            <a:r>
              <a:rPr lang="it-IT" sz="1200" dirty="0"/>
              <a:t>, </a:t>
            </a:r>
            <a:r>
              <a:rPr lang="it-IT" sz="1200" dirty="0" err="1"/>
              <a:t>which</a:t>
            </a:r>
            <a:r>
              <a:rPr lang="it-IT" sz="1200" dirty="0"/>
              <a:t> </a:t>
            </a:r>
            <a:r>
              <a:rPr lang="it-IT" sz="1200" dirty="0" err="1"/>
              <a:t>not</a:t>
            </a:r>
            <a:r>
              <a:rPr lang="it-IT" sz="1200" dirty="0"/>
              <a:t> </a:t>
            </a:r>
            <a:r>
              <a:rPr lang="it-IT" sz="1200" dirty="0" err="1"/>
              <a:t>everyone</a:t>
            </a:r>
            <a:r>
              <a:rPr lang="it-IT" sz="1200" dirty="0"/>
              <a:t> can </a:t>
            </a:r>
            <a:r>
              <a:rPr lang="it-IT" sz="1200" dirty="0" err="1"/>
              <a:t>acquire</a:t>
            </a:r>
            <a:r>
              <a:rPr lang="it-IT" sz="1200" dirty="0"/>
              <a:t> </a:t>
            </a:r>
            <a:r>
              <a:rPr lang="it-IT" sz="1200" dirty="0" err="1"/>
              <a:t>easily</a:t>
            </a:r>
            <a:r>
              <a:rPr lang="it-IT" sz="1200" dirty="0"/>
              <a:t>. </a:t>
            </a:r>
            <a:r>
              <a:rPr lang="it-IT" sz="1200" dirty="0" err="1"/>
              <a:t>Also</a:t>
            </a:r>
            <a:r>
              <a:rPr lang="it-IT" sz="1200" dirty="0"/>
              <a:t> </a:t>
            </a:r>
            <a:r>
              <a:rPr lang="it-IT" sz="1200" dirty="0" err="1"/>
              <a:t>burocracy</a:t>
            </a:r>
            <a:r>
              <a:rPr lang="it-IT" sz="1200" dirty="0"/>
              <a:t> </a:t>
            </a:r>
            <a:r>
              <a:rPr lang="it-IT" sz="1200" dirty="0" err="1"/>
              <a:t>slows</a:t>
            </a:r>
            <a:r>
              <a:rPr lang="it-IT" sz="1200" dirty="0"/>
              <a:t> down the </a:t>
            </a:r>
            <a:r>
              <a:rPr lang="it-IT" sz="1200" dirty="0" err="1"/>
              <a:t>employement</a:t>
            </a:r>
            <a:r>
              <a:rPr lang="it-IT" sz="1200" dirty="0"/>
              <a:t> </a:t>
            </a:r>
            <a:r>
              <a:rPr lang="it-IT" sz="1200" dirty="0" err="1"/>
              <a:t>process</a:t>
            </a:r>
            <a:r>
              <a:rPr lang="it-IT" sz="1200" dirty="0"/>
              <a:t>.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91E0845-1086-4D35-8284-2BD9DB9DC49B}"/>
              </a:ext>
            </a:extLst>
          </p:cNvPr>
          <p:cNvSpPr txBox="1"/>
          <p:nvPr/>
        </p:nvSpPr>
        <p:spPr>
          <a:xfrm>
            <a:off x="3876109" y="6319312"/>
            <a:ext cx="2241308" cy="3046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dirty="0"/>
              <a:t> </a:t>
            </a:r>
            <a:r>
              <a:rPr lang="it-IT" sz="1200" b="1" dirty="0"/>
              <a:t>SKILLS AND COMPETENCES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/>
              <a:t>Speak</a:t>
            </a:r>
            <a:r>
              <a:rPr lang="it-IT" sz="1200" dirty="0"/>
              <a:t> </a:t>
            </a:r>
            <a:r>
              <a:rPr lang="it-IT" sz="1200" dirty="0" err="1"/>
              <a:t>fluent</a:t>
            </a:r>
            <a:r>
              <a:rPr lang="it-IT" sz="1200" dirty="0"/>
              <a:t> </a:t>
            </a:r>
            <a:r>
              <a:rPr lang="it-IT" sz="1200" dirty="0" err="1"/>
              <a:t>Italian</a:t>
            </a:r>
            <a:r>
              <a:rPr lang="it-IT" sz="1200" dirty="0"/>
              <a:t> (</a:t>
            </a:r>
            <a:r>
              <a:rPr lang="it-IT" sz="1200" dirty="0" err="1"/>
              <a:t>official</a:t>
            </a:r>
            <a:r>
              <a:rPr lang="it-IT" sz="1200" dirty="0"/>
              <a:t> </a:t>
            </a:r>
            <a:r>
              <a:rPr lang="it-IT" sz="1200" dirty="0" err="1"/>
              <a:t>language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Italy)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/>
              <a:t>Speaking</a:t>
            </a:r>
            <a:r>
              <a:rPr lang="it-IT" sz="1200" dirty="0"/>
              <a:t> </a:t>
            </a:r>
            <a:r>
              <a:rPr lang="it-IT" sz="1200" dirty="0" err="1"/>
              <a:t>other</a:t>
            </a:r>
            <a:r>
              <a:rPr lang="it-IT" sz="1200" dirty="0"/>
              <a:t> </a:t>
            </a:r>
            <a:r>
              <a:rPr lang="it-IT" sz="1200" dirty="0" err="1"/>
              <a:t>languages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guarantee</a:t>
            </a:r>
            <a:r>
              <a:rPr lang="it-IT" sz="1200" dirty="0"/>
              <a:t> a </a:t>
            </a:r>
            <a:r>
              <a:rPr lang="it-IT" sz="1200" dirty="0" err="1"/>
              <a:t>better</a:t>
            </a:r>
            <a:r>
              <a:rPr lang="it-IT" sz="1200" dirty="0"/>
              <a:t> performance at work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/>
              <a:t>Having</a:t>
            </a:r>
            <a:r>
              <a:rPr lang="it-IT" sz="1200" dirty="0"/>
              <a:t> a </a:t>
            </a:r>
            <a:r>
              <a:rPr lang="it-IT" sz="1200" dirty="0" err="1"/>
              <a:t>qualification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a </a:t>
            </a:r>
            <a:r>
              <a:rPr lang="it-IT" sz="1200" dirty="0" err="1"/>
              <a:t>certain</a:t>
            </a:r>
            <a:r>
              <a:rPr lang="it-IT" sz="1200" dirty="0"/>
              <a:t> </a:t>
            </a:r>
            <a:r>
              <a:rPr lang="it-IT" sz="1200" dirty="0" err="1"/>
              <a:t>degree</a:t>
            </a:r>
            <a:r>
              <a:rPr lang="it-IT" sz="1200" dirty="0"/>
              <a:t> </a:t>
            </a:r>
            <a:r>
              <a:rPr lang="it-IT" sz="1200" dirty="0" err="1"/>
              <a:t>depending</a:t>
            </a:r>
            <a:r>
              <a:rPr lang="it-IT" sz="1200" dirty="0"/>
              <a:t> on the job </a:t>
            </a:r>
            <a:r>
              <a:rPr lang="it-IT" sz="1200" dirty="0" err="1"/>
              <a:t>you</a:t>
            </a:r>
            <a:r>
              <a:rPr lang="it-IT" sz="1200" dirty="0"/>
              <a:t> are </a:t>
            </a:r>
            <a:r>
              <a:rPr lang="it-IT" sz="1200" dirty="0" err="1"/>
              <a:t>applying</a:t>
            </a:r>
            <a:r>
              <a:rPr lang="it-IT" sz="1200" dirty="0"/>
              <a:t> </a:t>
            </a:r>
            <a:r>
              <a:rPr lang="it-IT" sz="1200" dirty="0" err="1"/>
              <a:t>for</a:t>
            </a:r>
            <a:r>
              <a:rPr lang="it-IT" sz="12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/>
              <a:t>Having</a:t>
            </a:r>
            <a:r>
              <a:rPr lang="it-IT" sz="1200" dirty="0"/>
              <a:t> </a:t>
            </a:r>
            <a:r>
              <a:rPr lang="it-IT" sz="1200" dirty="0" err="1"/>
              <a:t>previous</a:t>
            </a:r>
            <a:r>
              <a:rPr lang="it-IT" sz="1200" dirty="0"/>
              <a:t> work </a:t>
            </a:r>
            <a:r>
              <a:rPr lang="it-IT" sz="1200" dirty="0" err="1"/>
              <a:t>experience</a:t>
            </a:r>
            <a:r>
              <a:rPr lang="it-IT" sz="1200" dirty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it-IT" sz="1200" dirty="0" err="1"/>
              <a:t>Having</a:t>
            </a:r>
            <a:r>
              <a:rPr lang="it-IT" sz="1200" dirty="0"/>
              <a:t> </a:t>
            </a:r>
            <a:r>
              <a:rPr lang="it-IT" sz="1200" dirty="0" err="1"/>
              <a:t>managing</a:t>
            </a:r>
            <a:r>
              <a:rPr lang="it-IT" sz="1200" dirty="0"/>
              <a:t> and </a:t>
            </a:r>
            <a:r>
              <a:rPr lang="it-IT" sz="1200" dirty="0" err="1"/>
              <a:t>leading</a:t>
            </a:r>
            <a:r>
              <a:rPr lang="it-IT" sz="1200" dirty="0"/>
              <a:t> </a:t>
            </a:r>
            <a:r>
              <a:rPr lang="it-IT" sz="1200" dirty="0" err="1"/>
              <a:t>skills</a:t>
            </a:r>
            <a:endParaRPr lang="it-IT" sz="1200" dirty="0"/>
          </a:p>
          <a:p>
            <a:pPr>
              <a:buFont typeface="Arial" pitchFamily="34" charset="0"/>
              <a:buChar char="•"/>
            </a:pPr>
            <a:r>
              <a:rPr lang="it-IT" sz="1200" dirty="0"/>
              <a:t>Being </a:t>
            </a:r>
            <a:r>
              <a:rPr lang="it-IT" sz="1200" dirty="0" err="1"/>
              <a:t>adaptable</a:t>
            </a:r>
            <a:endParaRPr lang="it-IT" sz="1200" dirty="0"/>
          </a:p>
          <a:p>
            <a:pPr>
              <a:buFont typeface="Arial" pitchFamily="34" charset="0"/>
              <a:buChar char="•"/>
            </a:pPr>
            <a:endParaRPr lang="it-IT" sz="1200" dirty="0"/>
          </a:p>
          <a:p>
            <a:pPr>
              <a:buFont typeface="Arial" pitchFamily="34" charset="0"/>
              <a:buChar char="•"/>
            </a:pP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B22AE7BC-3774-4B33-AFE5-6CEE389510CA}"/>
              </a:ext>
            </a:extLst>
          </p:cNvPr>
          <p:cNvSpPr txBox="1"/>
          <p:nvPr/>
        </p:nvSpPr>
        <p:spPr>
          <a:xfrm>
            <a:off x="705280" y="9717206"/>
            <a:ext cx="519589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200" b="1" dirty="0"/>
              <a:t>WHAT DID YOU ENJOY MOST DURING THIS WEEK?</a:t>
            </a:r>
          </a:p>
          <a:p>
            <a:r>
              <a:rPr lang="it-IT" sz="1200" dirty="0" err="1"/>
              <a:t>After</a:t>
            </a:r>
            <a:r>
              <a:rPr lang="it-IT" sz="1200" dirty="0"/>
              <a:t> </a:t>
            </a:r>
            <a:r>
              <a:rPr lang="it-IT" sz="1200" dirty="0" err="1"/>
              <a:t>we</a:t>
            </a:r>
            <a:r>
              <a:rPr lang="it-IT" sz="1200" dirty="0"/>
              <a:t> </a:t>
            </a:r>
            <a:r>
              <a:rPr lang="it-IT" sz="1200" dirty="0" err="1"/>
              <a:t>arrived</a:t>
            </a:r>
            <a:r>
              <a:rPr lang="it-IT" sz="1200" dirty="0"/>
              <a:t> in Italy, </a:t>
            </a:r>
            <a:r>
              <a:rPr lang="it-IT" sz="1200" dirty="0" err="1"/>
              <a:t>we</a:t>
            </a:r>
            <a:r>
              <a:rPr lang="it-IT" sz="1200" dirty="0"/>
              <a:t> </a:t>
            </a:r>
            <a:r>
              <a:rPr lang="it-IT" sz="1200" dirty="0" err="1"/>
              <a:t>were</a:t>
            </a:r>
            <a:r>
              <a:rPr lang="it-IT" sz="1200" dirty="0"/>
              <a:t> </a:t>
            </a:r>
            <a:r>
              <a:rPr lang="it-IT" sz="1200" dirty="0" err="1"/>
              <a:t>welcomed</a:t>
            </a:r>
            <a:r>
              <a:rPr lang="it-IT" sz="1200" dirty="0"/>
              <a:t> </a:t>
            </a:r>
            <a:r>
              <a:rPr lang="it-IT" sz="1200" dirty="0" err="1"/>
              <a:t>by</a:t>
            </a:r>
            <a:r>
              <a:rPr lang="it-IT" sz="1200" dirty="0"/>
              <a:t> the </a:t>
            </a:r>
            <a:r>
              <a:rPr lang="it-IT" sz="1200" dirty="0" err="1"/>
              <a:t>students</a:t>
            </a:r>
            <a:r>
              <a:rPr lang="it-IT" sz="1200" dirty="0"/>
              <a:t> </a:t>
            </a:r>
            <a:r>
              <a:rPr lang="it-IT" sz="1200" dirty="0" err="1"/>
              <a:t>with</a:t>
            </a:r>
            <a:r>
              <a:rPr lang="it-IT" sz="1200" dirty="0"/>
              <a:t> the </a:t>
            </a:r>
            <a:r>
              <a:rPr lang="it-IT" sz="1200" dirty="0" err="1"/>
              <a:t>typical</a:t>
            </a:r>
            <a:r>
              <a:rPr lang="it-IT" sz="1200" dirty="0"/>
              <a:t> </a:t>
            </a:r>
            <a:r>
              <a:rPr lang="it-IT" sz="1200" dirty="0" err="1"/>
              <a:t>Italian</a:t>
            </a:r>
            <a:r>
              <a:rPr lang="it-IT" sz="1200" dirty="0"/>
              <a:t> </a:t>
            </a:r>
            <a:r>
              <a:rPr lang="it-IT" sz="1200" dirty="0" err="1"/>
              <a:t>hospitality</a:t>
            </a:r>
            <a:r>
              <a:rPr lang="it-IT" sz="1200" dirty="0"/>
              <a:t> and </a:t>
            </a:r>
            <a:r>
              <a:rPr lang="it-IT" sz="1200" dirty="0" err="1"/>
              <a:t>an</a:t>
            </a:r>
            <a:r>
              <a:rPr lang="it-IT" sz="1200" dirty="0"/>
              <a:t> open mind. </a:t>
            </a:r>
            <a:r>
              <a:rPr lang="it-IT" sz="1200" dirty="0" err="1"/>
              <a:t>We</a:t>
            </a:r>
            <a:r>
              <a:rPr lang="it-IT" sz="1200" dirty="0"/>
              <a:t> </a:t>
            </a:r>
            <a:r>
              <a:rPr lang="it-IT" sz="1200" dirty="0" err="1"/>
              <a:t>had</a:t>
            </a:r>
            <a:r>
              <a:rPr lang="it-IT" sz="1200" dirty="0"/>
              <a:t> the </a:t>
            </a:r>
            <a:r>
              <a:rPr lang="it-IT" sz="1200" dirty="0" err="1"/>
              <a:t>possibility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enjoy</a:t>
            </a:r>
            <a:r>
              <a:rPr lang="it-IT" sz="1200" dirty="0"/>
              <a:t> the </a:t>
            </a:r>
            <a:r>
              <a:rPr lang="it-IT" sz="1200" dirty="0" err="1"/>
              <a:t>experience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a </a:t>
            </a:r>
            <a:r>
              <a:rPr lang="it-IT" sz="1200" dirty="0" err="1"/>
              <a:t>new</a:t>
            </a:r>
            <a:r>
              <a:rPr lang="it-IT" sz="1200" dirty="0"/>
              <a:t> culture, </a:t>
            </a:r>
            <a:r>
              <a:rPr lang="it-IT" sz="1200" dirty="0" err="1"/>
              <a:t>traditions</a:t>
            </a:r>
            <a:r>
              <a:rPr lang="it-IT" sz="1200" dirty="0"/>
              <a:t> and the life in Aversa, a </a:t>
            </a:r>
            <a:r>
              <a:rPr lang="it-IT" sz="1200" dirty="0" err="1"/>
              <a:t>foreign</a:t>
            </a:r>
            <a:r>
              <a:rPr lang="it-IT" sz="1200" dirty="0"/>
              <a:t> city </a:t>
            </a:r>
            <a:r>
              <a:rPr lang="it-IT" sz="1200" dirty="0" err="1"/>
              <a:t>for</a:t>
            </a:r>
            <a:r>
              <a:rPr lang="it-IT" sz="1200" dirty="0"/>
              <a:t> </a:t>
            </a:r>
            <a:r>
              <a:rPr lang="it-IT" sz="1200" dirty="0" err="1"/>
              <a:t>all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</a:t>
            </a:r>
            <a:r>
              <a:rPr lang="it-IT" sz="1200" dirty="0" err="1"/>
              <a:t>us</a:t>
            </a:r>
            <a:r>
              <a:rPr lang="it-IT" sz="1200" dirty="0"/>
              <a:t>. </a:t>
            </a:r>
            <a:r>
              <a:rPr lang="it-IT" sz="1200" dirty="0" err="1"/>
              <a:t>We</a:t>
            </a:r>
            <a:r>
              <a:rPr lang="it-IT" sz="1200" dirty="0"/>
              <a:t> </a:t>
            </a:r>
            <a:r>
              <a:rPr lang="it-IT" sz="1200" dirty="0" err="1"/>
              <a:t>all</a:t>
            </a:r>
            <a:r>
              <a:rPr lang="it-IT" sz="1200" dirty="0"/>
              <a:t> </a:t>
            </a:r>
            <a:r>
              <a:rPr lang="it-IT" sz="1200" dirty="0" err="1"/>
              <a:t>enjoyed</a:t>
            </a:r>
            <a:r>
              <a:rPr lang="it-IT" sz="1200" dirty="0"/>
              <a:t> the </a:t>
            </a:r>
            <a:r>
              <a:rPr lang="it-IT" sz="1200" dirty="0" err="1"/>
              <a:t>Italian</a:t>
            </a:r>
            <a:r>
              <a:rPr lang="it-IT" sz="1200" dirty="0"/>
              <a:t> </a:t>
            </a:r>
            <a:r>
              <a:rPr lang="it-IT" sz="1200" dirty="0" err="1"/>
              <a:t>cuisine</a:t>
            </a:r>
            <a:r>
              <a:rPr lang="it-IT" sz="1200" dirty="0"/>
              <a:t> a </a:t>
            </a:r>
            <a:r>
              <a:rPr lang="it-IT" sz="1200" dirty="0" err="1"/>
              <a:t>lot</a:t>
            </a:r>
            <a:r>
              <a:rPr lang="it-IT" sz="1200" dirty="0"/>
              <a:t>, </a:t>
            </a:r>
            <a:r>
              <a:rPr lang="it-IT" sz="1200" dirty="0" err="1"/>
              <a:t>especially</a:t>
            </a:r>
            <a:r>
              <a:rPr lang="it-IT" sz="1200" dirty="0"/>
              <a:t> </a:t>
            </a:r>
            <a:r>
              <a:rPr lang="it-IT" sz="1200" dirty="0" err="1"/>
              <a:t>with</a:t>
            </a:r>
            <a:r>
              <a:rPr lang="it-IT" sz="1200" dirty="0"/>
              <a:t> the capital </a:t>
            </a:r>
            <a:r>
              <a:rPr lang="it-IT" sz="1200" dirty="0" err="1"/>
              <a:t>of</a:t>
            </a:r>
            <a:r>
              <a:rPr lang="it-IT" sz="1200" dirty="0"/>
              <a:t> Pizza, </a:t>
            </a:r>
            <a:r>
              <a:rPr lang="it-IT" sz="1200" dirty="0" err="1"/>
              <a:t>Naples</a:t>
            </a:r>
            <a:r>
              <a:rPr lang="it-IT" sz="1200" dirty="0"/>
              <a:t>, so </a:t>
            </a:r>
            <a:r>
              <a:rPr lang="it-IT" sz="1200" dirty="0" err="1"/>
              <a:t>close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Aversa.  </a:t>
            </a:r>
            <a:r>
              <a:rPr lang="it-IT" sz="1200" dirty="0" err="1"/>
              <a:t>We</a:t>
            </a:r>
            <a:r>
              <a:rPr lang="it-IT" sz="1200" dirty="0"/>
              <a:t> </a:t>
            </a:r>
            <a:r>
              <a:rPr lang="it-IT" sz="1200" dirty="0" err="1"/>
              <a:t>were</a:t>
            </a:r>
            <a:r>
              <a:rPr lang="it-IT" sz="1200" dirty="0"/>
              <a:t> happy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be</a:t>
            </a:r>
            <a:r>
              <a:rPr lang="it-IT" sz="1200" dirty="0"/>
              <a:t> </a:t>
            </a:r>
            <a:r>
              <a:rPr lang="it-IT" sz="1200" dirty="0" err="1"/>
              <a:t>hosted</a:t>
            </a:r>
            <a:r>
              <a:rPr lang="it-IT" sz="1200" dirty="0"/>
              <a:t> </a:t>
            </a:r>
            <a:r>
              <a:rPr lang="it-IT" sz="1200" dirty="0" err="1"/>
              <a:t>by</a:t>
            </a:r>
            <a:r>
              <a:rPr lang="it-IT" sz="1200" dirty="0"/>
              <a:t> </a:t>
            </a:r>
            <a:r>
              <a:rPr lang="it-IT" sz="1200" dirty="0" err="1"/>
              <a:t>Italian</a:t>
            </a:r>
            <a:r>
              <a:rPr lang="it-IT" sz="1200" dirty="0"/>
              <a:t> </a:t>
            </a:r>
            <a:r>
              <a:rPr lang="it-IT" sz="1200" dirty="0" err="1"/>
              <a:t>families</a:t>
            </a:r>
            <a:r>
              <a:rPr lang="it-IT" sz="1200" dirty="0"/>
              <a:t>, </a:t>
            </a:r>
            <a:r>
              <a:rPr lang="it-IT" sz="1200" dirty="0" err="1"/>
              <a:t>which</a:t>
            </a:r>
            <a:r>
              <a:rPr lang="it-IT" sz="1200" dirty="0"/>
              <a:t> </a:t>
            </a:r>
            <a:r>
              <a:rPr lang="it-IT" sz="1200" dirty="0" err="1"/>
              <a:t>gave</a:t>
            </a:r>
            <a:r>
              <a:rPr lang="it-IT" sz="1200" dirty="0"/>
              <a:t> </a:t>
            </a:r>
            <a:r>
              <a:rPr lang="it-IT" sz="1200" dirty="0" err="1"/>
              <a:t>us</a:t>
            </a:r>
            <a:r>
              <a:rPr lang="it-IT" sz="1200" dirty="0"/>
              <a:t> the feeling </a:t>
            </a:r>
            <a:r>
              <a:rPr lang="it-IT" sz="1200" dirty="0" err="1"/>
              <a:t>of</a:t>
            </a:r>
            <a:r>
              <a:rPr lang="it-IT" sz="1200" dirty="0"/>
              <a:t> </a:t>
            </a:r>
            <a:r>
              <a:rPr lang="it-IT" sz="1200" dirty="0" err="1"/>
              <a:t>being</a:t>
            </a:r>
            <a:r>
              <a:rPr lang="it-IT" sz="1200" dirty="0"/>
              <a:t> part </a:t>
            </a:r>
            <a:r>
              <a:rPr lang="it-IT" sz="1200" dirty="0" err="1"/>
              <a:t>of</a:t>
            </a:r>
            <a:r>
              <a:rPr lang="it-IT" sz="1200" dirty="0"/>
              <a:t> </a:t>
            </a:r>
            <a:r>
              <a:rPr lang="it-IT" sz="1200" dirty="0" err="1"/>
              <a:t>their</a:t>
            </a:r>
            <a:r>
              <a:rPr lang="it-IT" sz="1200" dirty="0"/>
              <a:t> community. </a:t>
            </a:r>
            <a:r>
              <a:rPr lang="it-IT" sz="1200" dirty="0" err="1"/>
              <a:t>Our</a:t>
            </a:r>
            <a:r>
              <a:rPr lang="it-IT" sz="1200" dirty="0"/>
              <a:t> </a:t>
            </a:r>
            <a:r>
              <a:rPr lang="it-IT" sz="1200" dirty="0" err="1"/>
              <a:t>highlights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the week </a:t>
            </a:r>
            <a:r>
              <a:rPr lang="it-IT" sz="1200" dirty="0" err="1"/>
              <a:t>were</a:t>
            </a:r>
            <a:r>
              <a:rPr lang="it-IT" sz="1200" dirty="0"/>
              <a:t> the </a:t>
            </a:r>
            <a:r>
              <a:rPr lang="it-IT" sz="1200" dirty="0" err="1"/>
              <a:t>many</a:t>
            </a:r>
            <a:r>
              <a:rPr lang="it-IT" sz="1200" dirty="0"/>
              <a:t> </a:t>
            </a:r>
            <a:r>
              <a:rPr lang="it-IT" sz="1200" dirty="0" err="1"/>
              <a:t>trips</a:t>
            </a:r>
            <a:r>
              <a:rPr lang="it-IT" sz="1200" dirty="0"/>
              <a:t> </a:t>
            </a:r>
            <a:r>
              <a:rPr lang="it-IT" sz="1200" dirty="0" err="1"/>
              <a:t>to</a:t>
            </a:r>
            <a:r>
              <a:rPr lang="it-IT" sz="1200" dirty="0"/>
              <a:t> </a:t>
            </a:r>
            <a:r>
              <a:rPr lang="it-IT" sz="1200" dirty="0" err="1"/>
              <a:t>different</a:t>
            </a:r>
            <a:r>
              <a:rPr lang="it-IT" sz="1200" dirty="0"/>
              <a:t> </a:t>
            </a:r>
            <a:r>
              <a:rPr lang="it-IT" sz="1200" dirty="0" err="1"/>
              <a:t>towns</a:t>
            </a:r>
            <a:r>
              <a:rPr lang="it-IT" sz="1200" dirty="0"/>
              <a:t> and the </a:t>
            </a:r>
            <a:r>
              <a:rPr lang="it-IT" sz="1200" dirty="0" err="1"/>
              <a:t>historic</a:t>
            </a:r>
            <a:r>
              <a:rPr lang="it-IT" sz="1200" dirty="0"/>
              <a:t> </a:t>
            </a:r>
            <a:r>
              <a:rPr lang="it-IT" sz="1200" dirty="0" err="1"/>
              <a:t>sites</a:t>
            </a:r>
            <a:r>
              <a:rPr lang="it-IT" sz="1200" dirty="0"/>
              <a:t> </a:t>
            </a:r>
            <a:r>
              <a:rPr lang="it-IT" sz="1200" dirty="0" err="1"/>
              <a:t>of</a:t>
            </a:r>
            <a:r>
              <a:rPr lang="it-IT" sz="1200" dirty="0"/>
              <a:t> the area.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88495" y="1214649"/>
            <a:ext cx="3314098" cy="22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13404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365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Tema di 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</dc:title>
  <dc:creator>GAIA FARINA</dc:creator>
  <cp:lastModifiedBy> </cp:lastModifiedBy>
  <cp:revision>13</cp:revision>
  <dcterms:created xsi:type="dcterms:W3CDTF">2019-04-04T09:35:28Z</dcterms:created>
  <dcterms:modified xsi:type="dcterms:W3CDTF">2020-06-16T16:08:53Z</dcterms:modified>
</cp:coreProperties>
</file>