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gradFill flip="none" rotWithShape="1">
          <a:gsLst>
            <a:gs pos="0">
              <a:srgbClr val="B1DDFF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2AED8E5B-0D98-4FE1-9B26-D1041E3A89F9}" type="datetimeFigureOut">
              <a:rPr lang="en-US" dirty="0"/>
              <a:t>5/13/2022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59CD-DA3A-463F-AFEF-A68838A6859B}" type="datetimeFigureOut">
              <a:rPr lang="en-US" dirty="0"/>
              <a:t>5/13/2022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A925-E007-46C2-84AB-35EE10DCAD39}" type="datetimeFigureOut">
              <a:rPr lang="en-US" dirty="0"/>
              <a:t>5/13/2022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2DCB-466C-4061-8D51-D3254DD77FA1}" type="datetimeFigureOut">
              <a:rPr lang="en-US" dirty="0"/>
              <a:t>5/13/2022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gradFill flip="none" rotWithShape="1">
          <a:gsLst>
            <a:gs pos="0">
              <a:schemeClr val="bg2">
                <a:tint val="80000"/>
                <a:shade val="100000"/>
                <a:satMod val="300000"/>
              </a:schemeClr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642357F-39F6-401C-9FF8-3072724998F3}" type="datetimeFigureOut">
              <a:rPr lang="en-US" dirty="0"/>
              <a:t>5/13/2022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B09B-D413-414E-B13F-B1984CD8FF65}" type="datetimeFigureOut">
              <a:rPr lang="en-US" dirty="0"/>
              <a:t>5/13/2022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8F992-55E7-4B2D-A6F1-8C9243CBFE1B}" type="datetimeFigureOut">
              <a:rPr lang="en-US" dirty="0"/>
              <a:t>5/13/2022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10-BAA6-4256-A2E5-BB66A47D2616}" type="datetimeFigureOut">
              <a:rPr lang="en-US" dirty="0"/>
              <a:t>5/13/2022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03892-3343-4E4E-B81B-70A099359AD2}" type="datetimeFigureOut">
              <a:rPr lang="en-US" dirty="0"/>
              <a:t>5/13/2022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32F85-D33A-46AF-9088-5A7400C1018E}" type="datetimeFigureOut">
              <a:rPr lang="en-US" dirty="0"/>
              <a:t>5/13/2022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rgbClr val="969696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EB3A624-F501-46A9-B8CA-4949E24E27C8}" type="datetimeFigureOut">
              <a:rPr lang="en-US" dirty="0"/>
              <a:t>5/13/2022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lang="en-US" sz="1000" kern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0C4D3C1-679D-44D8-8A9C-D402CE4EF569}" type="datetimeFigureOut">
              <a:rPr lang="en-US" dirty="0"/>
              <a:t>5/13/2022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14667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7096B-079B-4395-97B8-F9549BA176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9106" y="2269259"/>
            <a:ext cx="9068586" cy="2590800"/>
          </a:xfrm>
        </p:spPr>
        <p:txBody>
          <a:bodyPr/>
          <a:lstStyle/>
          <a:p>
            <a:r>
              <a:rPr lang="en-GB" sz="4800" dirty="0"/>
              <a:t>How to study in </a:t>
            </a:r>
            <a:r>
              <a:rPr lang="en-GB" sz="4800" dirty="0" err="1"/>
              <a:t>belgium</a:t>
            </a:r>
            <a:r>
              <a:rPr lang="en-GB" sz="4800" dirty="0"/>
              <a:t>?</a:t>
            </a:r>
            <a:endParaRPr lang="nl-BE" sz="4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CF228AC-622C-43A4-A363-404707411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172" y="1270184"/>
            <a:ext cx="1926454" cy="72775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BCC783E-1671-4964-BC1D-5CBC5F9F3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260" y="4777023"/>
            <a:ext cx="907163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82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D7A1AE-F535-4CDA-B46A-74922D6BA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150" y="413832"/>
            <a:ext cx="7623699" cy="1371600"/>
          </a:xfrm>
        </p:spPr>
        <p:txBody>
          <a:bodyPr>
            <a:normAutofit fontScale="90000"/>
          </a:bodyPr>
          <a:lstStyle/>
          <a:p>
            <a:r>
              <a:rPr lang="en-GB" dirty="0"/>
              <a:t>University system in Belgium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39566C9-4C0F-4686-BA69-AD828AC53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59" y="3041242"/>
            <a:ext cx="7275492" cy="255826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6B598F8-FD59-4E04-9A3B-1BFEB90B2EC7}"/>
              </a:ext>
            </a:extLst>
          </p:cNvPr>
          <p:cNvSpPr txBox="1"/>
          <p:nvPr/>
        </p:nvSpPr>
        <p:spPr>
          <a:xfrm>
            <a:off x="532659" y="1805406"/>
            <a:ext cx="10804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Flemish higher education system is a binary system, consisting of 18 publicly funded higher education institutions: five universities and 13 small and medium sized university colleges, known as universities of applied sciences and arts.</a:t>
            </a:r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973F7F8-66D4-470F-BC6C-3858CE3BF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59" y="5619478"/>
            <a:ext cx="7275492" cy="82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42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961F4B-BC25-45B1-ADE1-1E3C6B4FD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Steps for applying in Flanders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DB43AF-0B01-4CF5-8BAC-9C81071B3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3016020"/>
            <a:ext cx="10058400" cy="1794177"/>
          </a:xfrm>
        </p:spPr>
        <p:txBody>
          <a:bodyPr/>
          <a:lstStyle/>
          <a:p>
            <a:r>
              <a:rPr lang="en-GB" dirty="0"/>
              <a:t>First step: online application</a:t>
            </a:r>
          </a:p>
          <a:p>
            <a:r>
              <a:rPr lang="en-GB" dirty="0"/>
              <a:t>Second step: follows up</a:t>
            </a:r>
          </a:p>
          <a:p>
            <a:r>
              <a:rPr lang="en-GB" dirty="0"/>
              <a:t>Third step: find a place to stay</a:t>
            </a:r>
          </a:p>
          <a:p>
            <a:r>
              <a:rPr lang="en-GB" dirty="0"/>
              <a:t>Fourth step: registration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FA11DBA-6169-4E80-9BCF-38F1DC66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799" y="2531911"/>
            <a:ext cx="5965517" cy="276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28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BEB19C-43A3-4F23-B76F-3B91BBAC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85" y="394018"/>
            <a:ext cx="3602115" cy="1115186"/>
          </a:xfrm>
        </p:spPr>
        <p:txBody>
          <a:bodyPr/>
          <a:lstStyle/>
          <a:p>
            <a:r>
              <a:rPr lang="en-GB" dirty="0"/>
              <a:t>KU  Leuven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587E4D-675E-46EF-BFF7-CC323EFE9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34" y="1945908"/>
            <a:ext cx="10058400" cy="208714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University that is now known as KU Leuven was founded by Pope Martin V on 9 December 1425.</a:t>
            </a:r>
            <a:endParaRPr lang="en-GB" dirty="0"/>
          </a:p>
          <a:p>
            <a:r>
              <a:rPr lang="en-GB" dirty="0"/>
              <a:t>KU Leuven is one of the oldest university in Europe, it will be its 600th anniversary in 2025.</a:t>
            </a:r>
          </a:p>
          <a:p>
            <a:r>
              <a:rPr lang="en-US" dirty="0"/>
              <a:t>KU Leuven accommodates 50,000 students, spread across the various campuses in Leuven and elsewhere in Flanders.</a:t>
            </a:r>
            <a:endParaRPr lang="en-GB" dirty="0"/>
          </a:p>
          <a:p>
            <a:r>
              <a:rPr lang="en-US" dirty="0"/>
              <a:t>The University and University Hospitals Leuven each employ almost 10,000 people. </a:t>
            </a:r>
          </a:p>
          <a:p>
            <a:r>
              <a:rPr lang="en-US" dirty="0"/>
              <a:t>Students that study in KU Leuven can study for free in Agora.</a:t>
            </a:r>
          </a:p>
          <a:p>
            <a:endParaRPr lang="en-GB" dirty="0"/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FFA43EC-8787-4E8C-83E8-7BC194BA6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94018"/>
            <a:ext cx="2725446" cy="98343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E5F0E6B-C2B3-422E-9A15-A8057AD0E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469753"/>
            <a:ext cx="3249227" cy="178903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DF75EC1-4FAD-4195-B166-E1819B713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161" y="4469753"/>
            <a:ext cx="2695336" cy="178903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5FA02F3-AA9E-4AB1-AA90-A4CC72518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1631" y="4469753"/>
            <a:ext cx="3461603" cy="179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43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920D92-3047-4DB0-B437-4B38A7D3B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920" y="385142"/>
            <a:ext cx="8298994" cy="1371600"/>
          </a:xfrm>
        </p:spPr>
        <p:txBody>
          <a:bodyPr/>
          <a:lstStyle/>
          <a:p>
            <a:r>
              <a:rPr lang="en-GB" dirty="0"/>
              <a:t>How to apply in KU Leuven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FF3673-B91E-43C0-85BE-755B5C837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65709"/>
            <a:ext cx="10058400" cy="2031588"/>
          </a:xfrm>
        </p:spPr>
        <p:txBody>
          <a:bodyPr>
            <a:normAutofit lnSpcReduction="10000"/>
          </a:bodyPr>
          <a:lstStyle/>
          <a:p>
            <a:r>
              <a:rPr lang="nl-BE" dirty="0" err="1"/>
              <a:t>When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apply</a:t>
            </a:r>
            <a:r>
              <a:rPr lang="nl-BE" dirty="0"/>
              <a:t>? - </a:t>
            </a:r>
            <a:r>
              <a:rPr lang="en-US" dirty="0"/>
              <a:t>depends on the type of program you are applying to and your country you are from. </a:t>
            </a:r>
          </a:p>
          <a:p>
            <a:r>
              <a:rPr lang="en-US" dirty="0"/>
              <a:t>The instructions for applications are different for the different programs you want to apply to. </a:t>
            </a:r>
          </a:p>
          <a:p>
            <a:r>
              <a:rPr lang="en-US" dirty="0"/>
              <a:t>If you have problems applying the Admission office can help you.</a:t>
            </a:r>
          </a:p>
          <a:p>
            <a:r>
              <a:rPr lang="en-GB" dirty="0"/>
              <a:t>You have to have a diploma from High School to get in the University.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5FD887B-FBF4-4D17-B35C-84EE85938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9914" y="494109"/>
            <a:ext cx="2725148" cy="98154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D4842BF-723A-4EE5-A9DA-516F95379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978" y="4006264"/>
            <a:ext cx="3052439" cy="228932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F5266A7-F9BE-4025-AD75-D9C80A4CB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053" y="4006265"/>
            <a:ext cx="5047338" cy="228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68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FEB107-4DBF-4C14-806D-960D917D4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806" y="427006"/>
            <a:ext cx="2031507" cy="1371600"/>
          </a:xfrm>
        </p:spPr>
        <p:txBody>
          <a:bodyPr/>
          <a:lstStyle/>
          <a:p>
            <a:r>
              <a:rPr lang="en-GB" dirty="0"/>
              <a:t>UCLL 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230653-23C5-4C00-A513-7E7222661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1548686"/>
          </a:xfrm>
        </p:spPr>
        <p:txBody>
          <a:bodyPr/>
          <a:lstStyle/>
          <a:p>
            <a:r>
              <a:rPr lang="en-US" dirty="0"/>
              <a:t>UC Leuven-Limburg (UCLL) is one of the major universities of applied sciences in Flanders.</a:t>
            </a:r>
          </a:p>
          <a:p>
            <a:r>
              <a:rPr lang="en-US" dirty="0"/>
              <a:t>UCLL was founded in 2014, it’s a new university.</a:t>
            </a:r>
          </a:p>
          <a:p>
            <a:r>
              <a:rPr lang="en-US" dirty="0"/>
              <a:t> The University has over14,000 students and 9 campuses. </a:t>
            </a:r>
          </a:p>
          <a:p>
            <a:endParaRPr lang="nl-BE" dirty="0"/>
          </a:p>
        </p:txBody>
      </p:sp>
      <p:pic>
        <p:nvPicPr>
          <p:cNvPr id="2050" name="Picture 2" descr="Vacatures | UCLL">
            <a:extLst>
              <a:ext uri="{FF2B5EF4-FFF2-40B4-BE49-F238E27FC236}">
                <a16:creationId xmlns:a16="http://schemas.microsoft.com/office/drawing/2014/main" id="{A203DF2F-9F4F-4942-8E4D-DE8AED91B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749" y="427006"/>
            <a:ext cx="2743685" cy="122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596C450-A2D1-4351-8402-E94CBF018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96" y="3795608"/>
            <a:ext cx="3646799" cy="24312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334C519-BF37-4CA3-AA07-D43247195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201" y="3795607"/>
            <a:ext cx="3443773" cy="243120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43B5730-5F6F-4692-B3A7-447E304FB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596" y="3823793"/>
            <a:ext cx="3721128" cy="243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72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42CF6E-A4D3-4E1D-BE97-2D0C8B95E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333" y="413852"/>
            <a:ext cx="6630140" cy="1371600"/>
          </a:xfrm>
        </p:spPr>
        <p:txBody>
          <a:bodyPr/>
          <a:lstStyle/>
          <a:p>
            <a:r>
              <a:rPr lang="en-GB" dirty="0"/>
              <a:t>How to apply at UCLL 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8C6F90-64A0-4086-AC76-83D526FE5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1652134"/>
          </a:xfrm>
        </p:spPr>
        <p:txBody>
          <a:bodyPr/>
          <a:lstStyle/>
          <a:p>
            <a:r>
              <a:rPr lang="en-GB" dirty="0"/>
              <a:t>First you need to send an online application and you have to wait for </a:t>
            </a:r>
            <a:r>
              <a:rPr lang="en-GB" dirty="0" err="1"/>
              <a:t>aprovement</a:t>
            </a:r>
            <a:r>
              <a:rPr lang="en-GB" dirty="0"/>
              <a:t>. </a:t>
            </a:r>
          </a:p>
          <a:p>
            <a:r>
              <a:rPr lang="en-GB" dirty="0"/>
              <a:t>After the </a:t>
            </a:r>
            <a:r>
              <a:rPr lang="en-GB" dirty="0" err="1"/>
              <a:t>Aprovment</a:t>
            </a:r>
            <a:r>
              <a:rPr lang="en-GB" dirty="0"/>
              <a:t> you have to choose what and for how long your going to study.</a:t>
            </a:r>
          </a:p>
          <a:p>
            <a:r>
              <a:rPr lang="en-GB" dirty="0"/>
              <a:t>You have to make an account on the site – you need a picture and high school diploma, after that you receive a card for the Campus.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1334B50-4417-4F83-A29D-A4D973F65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229" y="413852"/>
            <a:ext cx="2743438" cy="122540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1343D95-A4B7-405B-8A5B-E735AFE06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53" y="3811236"/>
            <a:ext cx="3682753" cy="245429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37B5407-BE8B-45C9-AB9E-0A3AA1B04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8308" y="3813463"/>
            <a:ext cx="3763381" cy="245880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16ED68A-652D-4CC5-B00C-7576C1AA4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391" y="3820205"/>
            <a:ext cx="3674756" cy="245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06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BA3E72-641E-40A2-B2C1-2D7DC0DA11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800" dirty="0"/>
              <a:t>Thank you for the Attention!</a:t>
            </a:r>
            <a:endParaRPr lang="nl-BE" sz="48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D182D4B-86A4-4C7E-A2B7-3B0CB0345E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lang="en-GB" dirty="0"/>
          </a:p>
          <a:p>
            <a:r>
              <a:rPr lang="en-GB" dirty="0"/>
              <a:t>Neda, Naum, Maurice, Eva, Eva, Katja, Jenny and Joey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53AB872-03F5-4CD9-A0F6-336007F1F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748" y="1268271"/>
            <a:ext cx="1926503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9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373545"/>
      </a:dk2>
      <a:lt2>
        <a:srgbClr val="BCD0E0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6793CD"/>
      </a:accent6>
      <a:hlink>
        <a:srgbClr val="6B9F25"/>
      </a:hlink>
      <a:folHlink>
        <a:srgbClr val="9F6715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913DB040-6816-4415-960D-8178C78575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74</TotalTime>
  <Words>359</Words>
  <Application>Microsoft Office PowerPoint</Application>
  <PresentationFormat>Breedbeeld</PresentationFormat>
  <Paragraphs>30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1" baseType="lpstr">
      <vt:lpstr>Arial</vt:lpstr>
      <vt:lpstr>Century Gothic</vt:lpstr>
      <vt:lpstr>Savon</vt:lpstr>
      <vt:lpstr>How to study in belgium?</vt:lpstr>
      <vt:lpstr>University system in Belgium</vt:lpstr>
      <vt:lpstr>Steps for applying in Flanders</vt:lpstr>
      <vt:lpstr>KU  Leuven</vt:lpstr>
      <vt:lpstr>How to apply in KU Leuven</vt:lpstr>
      <vt:lpstr>UCLL </vt:lpstr>
      <vt:lpstr>How to apply at UCLL </vt:lpstr>
      <vt:lpstr>Thank you for the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study in belgium?</dc:title>
  <dc:creator>leerkracht</dc:creator>
  <cp:lastModifiedBy>leerkracht</cp:lastModifiedBy>
  <cp:revision>10</cp:revision>
  <dcterms:created xsi:type="dcterms:W3CDTF">2022-05-12T07:40:01Z</dcterms:created>
  <dcterms:modified xsi:type="dcterms:W3CDTF">2022-05-13T08:11:03Z</dcterms:modified>
</cp:coreProperties>
</file>